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9" r:id="rId1"/>
  </p:sldMasterIdLst>
  <p:notesMasterIdLst>
    <p:notesMasterId r:id="rId24"/>
  </p:notesMasterIdLst>
  <p:handoutMasterIdLst>
    <p:handoutMasterId r:id="rId25"/>
  </p:handoutMasterIdLst>
  <p:sldIdLst>
    <p:sldId id="743" r:id="rId2"/>
    <p:sldId id="838" r:id="rId3"/>
    <p:sldId id="744" r:id="rId4"/>
    <p:sldId id="745" r:id="rId5"/>
    <p:sldId id="746" r:id="rId6"/>
    <p:sldId id="747" r:id="rId7"/>
    <p:sldId id="748" r:id="rId8"/>
    <p:sldId id="749" r:id="rId9"/>
    <p:sldId id="788" r:id="rId10"/>
    <p:sldId id="750" r:id="rId11"/>
    <p:sldId id="751" r:id="rId12"/>
    <p:sldId id="752" r:id="rId13"/>
    <p:sldId id="753" r:id="rId14"/>
    <p:sldId id="786" r:id="rId15"/>
    <p:sldId id="755" r:id="rId16"/>
    <p:sldId id="787" r:id="rId17"/>
    <p:sldId id="754" r:id="rId18"/>
    <p:sldId id="756" r:id="rId19"/>
    <p:sldId id="783" r:id="rId20"/>
    <p:sldId id="784" r:id="rId21"/>
    <p:sldId id="757" r:id="rId22"/>
    <p:sldId id="833" r:id="rId23"/>
  </p:sldIdLst>
  <p:sldSz cx="12192000" cy="6858000"/>
  <p:notesSz cx="7104063" cy="10234613"/>
  <p:defaultTex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loman Soloman" initials="SS" lastIdx="1" clrIdx="0">
    <p:extLst>
      <p:ext uri="{19B8F6BF-5375-455C-9EA6-DF929625EA0E}">
        <p15:presenceInfo xmlns:p15="http://schemas.microsoft.com/office/powerpoint/2012/main" userId="29dff8a422dc773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CC0000"/>
    <a:srgbClr val="AB0000"/>
    <a:srgbClr val="EDCDCB"/>
    <a:srgbClr val="A9CDCB"/>
    <a:srgbClr val="D1EBF1"/>
    <a:srgbClr val="EBF1DE"/>
    <a:srgbClr val="F1EEF4"/>
    <a:srgbClr val="DFF5A9"/>
    <a:srgbClr val="E5F7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深色样式 1 - 强调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中度样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autoAdjust="0"/>
    <p:restoredTop sz="94404" autoAdjust="0"/>
  </p:normalViewPr>
  <p:slideViewPr>
    <p:cSldViewPr>
      <p:cViewPr varScale="1">
        <p:scale>
          <a:sx n="44" d="100"/>
          <a:sy n="44" d="100"/>
        </p:scale>
        <p:origin x="48" y="540"/>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4" d="100"/>
          <a:sy n="54" d="100"/>
        </p:scale>
        <p:origin x="2820" y="72"/>
      </p:cViewPr>
      <p:guideLst>
        <p:guide orient="horz" pos="3224"/>
        <p:guide pos="223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image" Target="../media/image37.png"/></Relationships>
</file>

<file path=ppt/diagrams/_rels/drawing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image" Target="../media/image37.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D5958A-9D93-4ADE-9A19-9C59E7F29968}"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zh-CN" altLang="en-US"/>
        </a:p>
      </dgm:t>
    </dgm:pt>
    <dgm:pt modelId="{A34CF55F-6053-458C-83C5-2D0C30A904D4}">
      <dgm:prSet/>
      <dgm:spPr/>
      <dgm:t>
        <a:bodyPr/>
        <a:lstStyle/>
        <a:p>
          <a:pPr rtl="0"/>
          <a:r>
            <a:rPr lang="zh-CN" b="1" smtClean="0"/>
            <a:t>学好本章的重要意义</a:t>
          </a:r>
          <a:endParaRPr lang="zh-CN"/>
        </a:p>
      </dgm:t>
    </dgm:pt>
    <dgm:pt modelId="{3CBE612B-DC3C-4688-B451-6F4E4BE4D661}" type="parTrans" cxnId="{21727D25-84FE-4B64-89DC-F11FCE5182AB}">
      <dgm:prSet/>
      <dgm:spPr/>
      <dgm:t>
        <a:bodyPr/>
        <a:lstStyle/>
        <a:p>
          <a:endParaRPr lang="zh-CN" altLang="en-US"/>
        </a:p>
      </dgm:t>
    </dgm:pt>
    <dgm:pt modelId="{CC16A2F2-3960-4155-93A9-9922F39FCFAE}" type="sibTrans" cxnId="{21727D25-84FE-4B64-89DC-F11FCE5182AB}">
      <dgm:prSet/>
      <dgm:spPr/>
      <dgm:t>
        <a:bodyPr/>
        <a:lstStyle/>
        <a:p>
          <a:endParaRPr lang="zh-CN" altLang="en-US"/>
        </a:p>
      </dgm:t>
    </dgm:pt>
    <dgm:pt modelId="{E05DA790-3066-44CC-BCEA-F1695F866195}">
      <dgm:prSet/>
      <dgm:spPr/>
      <dgm:t>
        <a:bodyPr/>
        <a:lstStyle/>
        <a:p>
          <a:pPr rtl="0"/>
          <a:r>
            <a:rPr lang="zh-CN" smtClean="0"/>
            <a:t>数据产品开发是数据科学家的核心竞争力之源，也是数据科学中独有的知识内容。因此，学好数据产品开发相关的知识是数据科学中不可忽略的核心内容之一。</a:t>
          </a:r>
          <a:endParaRPr lang="zh-CN"/>
        </a:p>
      </dgm:t>
    </dgm:pt>
    <dgm:pt modelId="{743D046B-F096-45BB-BFF4-100F91246790}" type="parTrans" cxnId="{24B65DAE-4077-4373-A3A9-3233E32F723A}">
      <dgm:prSet/>
      <dgm:spPr/>
      <dgm:t>
        <a:bodyPr/>
        <a:lstStyle/>
        <a:p>
          <a:endParaRPr lang="zh-CN" altLang="en-US"/>
        </a:p>
      </dgm:t>
    </dgm:pt>
    <dgm:pt modelId="{249B77A7-7981-44AE-9568-2412E18409E1}" type="sibTrans" cxnId="{24B65DAE-4077-4373-A3A9-3233E32F723A}">
      <dgm:prSet/>
      <dgm:spPr/>
      <dgm:t>
        <a:bodyPr/>
        <a:lstStyle/>
        <a:p>
          <a:endParaRPr lang="zh-CN" altLang="en-US"/>
        </a:p>
      </dgm:t>
    </dgm:pt>
    <dgm:pt modelId="{D627C448-E202-415F-93A6-D20E5814F0B2}">
      <dgm:prSet/>
      <dgm:spPr/>
      <dgm:t>
        <a:bodyPr/>
        <a:lstStyle/>
        <a:p>
          <a:pPr rtl="0"/>
          <a:r>
            <a:rPr lang="zh-CN" b="1" smtClean="0"/>
            <a:t>继续学习方法</a:t>
          </a:r>
          <a:endParaRPr lang="zh-CN"/>
        </a:p>
      </dgm:t>
    </dgm:pt>
    <dgm:pt modelId="{9CF631D2-41D8-41E2-9099-F1DAA1227E62}" type="parTrans" cxnId="{DB5D5BE4-A3E6-436C-9137-5E6703EB9591}">
      <dgm:prSet/>
      <dgm:spPr/>
      <dgm:t>
        <a:bodyPr/>
        <a:lstStyle/>
        <a:p>
          <a:endParaRPr lang="zh-CN" altLang="en-US"/>
        </a:p>
      </dgm:t>
    </dgm:pt>
    <dgm:pt modelId="{C7145CF8-5F88-40A0-BD32-1BD55E0A28FD}" type="sibTrans" cxnId="{DB5D5BE4-A3E6-436C-9137-5E6703EB9591}">
      <dgm:prSet/>
      <dgm:spPr/>
      <dgm:t>
        <a:bodyPr/>
        <a:lstStyle/>
        <a:p>
          <a:endParaRPr lang="zh-CN" altLang="en-US"/>
        </a:p>
      </dgm:t>
    </dgm:pt>
    <dgm:pt modelId="{6AAB8FC2-01EA-41F5-A490-EA7E21015D16}">
      <dgm:prSet/>
      <dgm:spPr/>
      <dgm:t>
        <a:bodyPr/>
        <a:lstStyle/>
        <a:p>
          <a:pPr rtl="0"/>
          <a:r>
            <a:rPr lang="zh-CN" dirty="0" smtClean="0"/>
            <a:t>数据产品开发不仅涉及理论学习与实践经验，更重要的是数据科学家的</a:t>
          </a:r>
          <a:r>
            <a:rPr lang="en-US" dirty="0" smtClean="0"/>
            <a:t>3C</a:t>
          </a:r>
          <a:r>
            <a:rPr lang="zh-CN" dirty="0" smtClean="0"/>
            <a:t>精神的培养。因此，建议在后续学习中不仅要重视基础理论和最佳实践的跟踪，而且也应重视与领域高端人才的合作与沟通，如参加开源项目、活跃于各大专业社区等。</a:t>
          </a:r>
          <a:endParaRPr lang="zh-CN" dirty="0"/>
        </a:p>
      </dgm:t>
    </dgm:pt>
    <dgm:pt modelId="{ED2E8D7F-129E-489D-89A4-2C7A07591529}" type="parTrans" cxnId="{5C6FB5F6-8619-4414-89AE-8F0515150847}">
      <dgm:prSet/>
      <dgm:spPr/>
      <dgm:t>
        <a:bodyPr/>
        <a:lstStyle/>
        <a:p>
          <a:endParaRPr lang="zh-CN" altLang="en-US"/>
        </a:p>
      </dgm:t>
    </dgm:pt>
    <dgm:pt modelId="{1ED6DEF9-7F0F-428E-838C-47B4F2EFD7D3}" type="sibTrans" cxnId="{5C6FB5F6-8619-4414-89AE-8F0515150847}">
      <dgm:prSet/>
      <dgm:spPr/>
      <dgm:t>
        <a:bodyPr/>
        <a:lstStyle/>
        <a:p>
          <a:endParaRPr lang="zh-CN" altLang="en-US"/>
        </a:p>
      </dgm:t>
    </dgm:pt>
    <dgm:pt modelId="{5EAC48AA-2FFE-45F5-ABE5-CD7CB92E02A0}">
      <dgm:prSet/>
      <dgm:spPr/>
      <dgm:t>
        <a:bodyPr/>
        <a:lstStyle/>
        <a:p>
          <a:pPr rtl="0"/>
          <a:r>
            <a:rPr lang="zh-CN" b="1" smtClean="0"/>
            <a:t>提醒及注意事项</a:t>
          </a:r>
          <a:endParaRPr lang="zh-CN"/>
        </a:p>
      </dgm:t>
    </dgm:pt>
    <dgm:pt modelId="{0AEF2256-3972-43EE-A3A0-BCB9F57F8436}" type="parTrans" cxnId="{0F3B3BE1-3C69-43CD-B4E4-EC60CE3DE3B0}">
      <dgm:prSet/>
      <dgm:spPr/>
      <dgm:t>
        <a:bodyPr/>
        <a:lstStyle/>
        <a:p>
          <a:endParaRPr lang="zh-CN" altLang="en-US"/>
        </a:p>
      </dgm:t>
    </dgm:pt>
    <dgm:pt modelId="{341058AF-C125-4B82-800A-1DC2198CCDC4}" type="sibTrans" cxnId="{0F3B3BE1-3C69-43CD-B4E4-EC60CE3DE3B0}">
      <dgm:prSet/>
      <dgm:spPr/>
      <dgm:t>
        <a:bodyPr/>
        <a:lstStyle/>
        <a:p>
          <a:endParaRPr lang="zh-CN" altLang="en-US"/>
        </a:p>
      </dgm:t>
    </dgm:pt>
    <dgm:pt modelId="{78F9ABCC-1C68-425C-B315-47D98BD677BF}">
      <dgm:prSet/>
      <dgm:spPr/>
      <dgm:t>
        <a:bodyPr/>
        <a:lstStyle/>
        <a:p>
          <a:pPr rtl="0"/>
          <a:r>
            <a:rPr lang="zh-CN" smtClean="0"/>
            <a:t>正确理解数据产品的本质特征是学习好本章知识的关键所在；培养自己的数据科学家精神与素质</a:t>
          </a:r>
          <a:r>
            <a:rPr lang="en-US" smtClean="0"/>
            <a:t>——</a:t>
          </a:r>
          <a:r>
            <a:rPr lang="zh-CN" smtClean="0"/>
            <a:t>创造性设计、批判性思考、好奇性提问是我们继续学习本章的首要任务。</a:t>
          </a:r>
          <a:endParaRPr lang="zh-CN"/>
        </a:p>
      </dgm:t>
    </dgm:pt>
    <dgm:pt modelId="{380C44E5-B081-4A73-9766-B1777FE4E2EF}" type="parTrans" cxnId="{70D21A01-F620-4B70-AECA-734E0173C3E3}">
      <dgm:prSet/>
      <dgm:spPr/>
      <dgm:t>
        <a:bodyPr/>
        <a:lstStyle/>
        <a:p>
          <a:endParaRPr lang="zh-CN" altLang="en-US"/>
        </a:p>
      </dgm:t>
    </dgm:pt>
    <dgm:pt modelId="{BF1758F4-7F29-4185-9DD4-A5752F595728}" type="sibTrans" cxnId="{70D21A01-F620-4B70-AECA-734E0173C3E3}">
      <dgm:prSet/>
      <dgm:spPr/>
      <dgm:t>
        <a:bodyPr/>
        <a:lstStyle/>
        <a:p>
          <a:endParaRPr lang="zh-CN" altLang="en-US"/>
        </a:p>
      </dgm:t>
    </dgm:pt>
    <dgm:pt modelId="{AB85E70A-4692-4164-BFAA-3923120398FA}">
      <dgm:prSet/>
      <dgm:spPr/>
      <dgm:t>
        <a:bodyPr/>
        <a:lstStyle/>
        <a:p>
          <a:pPr rtl="0"/>
          <a:r>
            <a:rPr lang="zh-CN" b="1" smtClean="0"/>
            <a:t>与其他章节的关系</a:t>
          </a:r>
          <a:endParaRPr lang="zh-CN"/>
        </a:p>
      </dgm:t>
    </dgm:pt>
    <dgm:pt modelId="{E404AD0F-571E-44B2-8932-1047591BE21F}" type="parTrans" cxnId="{F6A019F7-4C18-45E2-AD10-78B0D478CA40}">
      <dgm:prSet/>
      <dgm:spPr/>
      <dgm:t>
        <a:bodyPr/>
        <a:lstStyle/>
        <a:p>
          <a:endParaRPr lang="zh-CN" altLang="en-US"/>
        </a:p>
      </dgm:t>
    </dgm:pt>
    <dgm:pt modelId="{E7E70442-206F-44EB-9BD3-29C87E3E872F}" type="sibTrans" cxnId="{F6A019F7-4C18-45E2-AD10-78B0D478CA40}">
      <dgm:prSet/>
      <dgm:spPr/>
      <dgm:t>
        <a:bodyPr/>
        <a:lstStyle/>
        <a:p>
          <a:endParaRPr lang="zh-CN" altLang="en-US"/>
        </a:p>
      </dgm:t>
    </dgm:pt>
    <dgm:pt modelId="{0A55591D-E3BF-4C03-BB9D-A51487BCBE13}">
      <dgm:prSet/>
      <dgm:spPr/>
      <dgm:t>
        <a:bodyPr/>
        <a:lstStyle/>
        <a:p>
          <a:pPr rtl="0"/>
          <a:r>
            <a:rPr lang="zh-CN" smtClean="0"/>
            <a:t>本章是“第一章 基础理论”的进一步深入讲解，系统讲解了数据产品开发的方法与内容。“第六章 典型案例及实践”是本章拓展，建议结合典型实践理解数据产品开发的知识。</a:t>
          </a:r>
          <a:endParaRPr lang="zh-CN"/>
        </a:p>
      </dgm:t>
    </dgm:pt>
    <dgm:pt modelId="{3A38E231-CB01-4BEA-B078-06D0F7AFF32D}" type="parTrans" cxnId="{AE9FDC5A-DEFF-41FE-9B07-4204D91C4120}">
      <dgm:prSet/>
      <dgm:spPr/>
      <dgm:t>
        <a:bodyPr/>
        <a:lstStyle/>
        <a:p>
          <a:endParaRPr lang="zh-CN" altLang="en-US"/>
        </a:p>
      </dgm:t>
    </dgm:pt>
    <dgm:pt modelId="{27636C64-EB3A-4D2F-AACE-28FD74DCA3A9}" type="sibTrans" cxnId="{AE9FDC5A-DEFF-41FE-9B07-4204D91C4120}">
      <dgm:prSet/>
      <dgm:spPr/>
      <dgm:t>
        <a:bodyPr/>
        <a:lstStyle/>
        <a:p>
          <a:endParaRPr lang="zh-CN" altLang="en-US"/>
        </a:p>
      </dgm:t>
    </dgm:pt>
    <dgm:pt modelId="{49687C36-4051-4F20-9774-10ACC49EDEA5}" type="pres">
      <dgm:prSet presAssocID="{B9D5958A-9D93-4ADE-9A19-9C59E7F29968}" presName="Name0" presStyleCnt="0">
        <dgm:presLayoutVars>
          <dgm:dir/>
          <dgm:animLvl val="lvl"/>
          <dgm:resizeHandles val="exact"/>
        </dgm:presLayoutVars>
      </dgm:prSet>
      <dgm:spPr/>
      <dgm:t>
        <a:bodyPr/>
        <a:lstStyle/>
        <a:p>
          <a:endParaRPr lang="zh-CN" altLang="en-US"/>
        </a:p>
      </dgm:t>
    </dgm:pt>
    <dgm:pt modelId="{595CC09A-3FA2-4F56-AF4A-E94039AC62B6}" type="pres">
      <dgm:prSet presAssocID="{A34CF55F-6053-458C-83C5-2D0C30A904D4}" presName="composite" presStyleCnt="0"/>
      <dgm:spPr/>
    </dgm:pt>
    <dgm:pt modelId="{4F563BC3-0273-4B1F-BF38-9786E42A5ED2}" type="pres">
      <dgm:prSet presAssocID="{A34CF55F-6053-458C-83C5-2D0C30A904D4}" presName="parTx" presStyleLbl="alignNode1" presStyleIdx="0" presStyleCnt="4">
        <dgm:presLayoutVars>
          <dgm:chMax val="0"/>
          <dgm:chPref val="0"/>
          <dgm:bulletEnabled val="1"/>
        </dgm:presLayoutVars>
      </dgm:prSet>
      <dgm:spPr/>
      <dgm:t>
        <a:bodyPr/>
        <a:lstStyle/>
        <a:p>
          <a:endParaRPr lang="zh-CN" altLang="en-US"/>
        </a:p>
      </dgm:t>
    </dgm:pt>
    <dgm:pt modelId="{E0F202CE-86E3-474E-8833-5BEF8343D6A9}" type="pres">
      <dgm:prSet presAssocID="{A34CF55F-6053-458C-83C5-2D0C30A904D4}" presName="desTx" presStyleLbl="alignAccFollowNode1" presStyleIdx="0" presStyleCnt="4">
        <dgm:presLayoutVars>
          <dgm:bulletEnabled val="1"/>
        </dgm:presLayoutVars>
      </dgm:prSet>
      <dgm:spPr/>
      <dgm:t>
        <a:bodyPr/>
        <a:lstStyle/>
        <a:p>
          <a:endParaRPr lang="zh-CN" altLang="en-US"/>
        </a:p>
      </dgm:t>
    </dgm:pt>
    <dgm:pt modelId="{07A1468A-4EE0-4208-A941-771C2E2AB7C4}" type="pres">
      <dgm:prSet presAssocID="{CC16A2F2-3960-4155-93A9-9922F39FCFAE}" presName="space" presStyleCnt="0"/>
      <dgm:spPr/>
    </dgm:pt>
    <dgm:pt modelId="{0DBC71AE-84E0-4A1C-A5E0-624F02A8934D}" type="pres">
      <dgm:prSet presAssocID="{D627C448-E202-415F-93A6-D20E5814F0B2}" presName="composite" presStyleCnt="0"/>
      <dgm:spPr/>
    </dgm:pt>
    <dgm:pt modelId="{8F9CF124-F9B6-4AAB-B26E-0DDADC62A331}" type="pres">
      <dgm:prSet presAssocID="{D627C448-E202-415F-93A6-D20E5814F0B2}" presName="parTx" presStyleLbl="alignNode1" presStyleIdx="1" presStyleCnt="4">
        <dgm:presLayoutVars>
          <dgm:chMax val="0"/>
          <dgm:chPref val="0"/>
          <dgm:bulletEnabled val="1"/>
        </dgm:presLayoutVars>
      </dgm:prSet>
      <dgm:spPr/>
      <dgm:t>
        <a:bodyPr/>
        <a:lstStyle/>
        <a:p>
          <a:endParaRPr lang="zh-CN" altLang="en-US"/>
        </a:p>
      </dgm:t>
    </dgm:pt>
    <dgm:pt modelId="{621D5EC5-09B7-4D2C-AD45-0FFE8DEA6958}" type="pres">
      <dgm:prSet presAssocID="{D627C448-E202-415F-93A6-D20E5814F0B2}" presName="desTx" presStyleLbl="alignAccFollowNode1" presStyleIdx="1" presStyleCnt="4">
        <dgm:presLayoutVars>
          <dgm:bulletEnabled val="1"/>
        </dgm:presLayoutVars>
      </dgm:prSet>
      <dgm:spPr/>
      <dgm:t>
        <a:bodyPr/>
        <a:lstStyle/>
        <a:p>
          <a:endParaRPr lang="zh-CN" altLang="en-US"/>
        </a:p>
      </dgm:t>
    </dgm:pt>
    <dgm:pt modelId="{782E8719-C328-4F87-8D3E-10B73C5B151A}" type="pres">
      <dgm:prSet presAssocID="{C7145CF8-5F88-40A0-BD32-1BD55E0A28FD}" presName="space" presStyleCnt="0"/>
      <dgm:spPr/>
    </dgm:pt>
    <dgm:pt modelId="{7310BCFC-D3D1-437E-BAC5-DA3E8D246018}" type="pres">
      <dgm:prSet presAssocID="{5EAC48AA-2FFE-45F5-ABE5-CD7CB92E02A0}" presName="composite" presStyleCnt="0"/>
      <dgm:spPr/>
    </dgm:pt>
    <dgm:pt modelId="{9AF9642C-B6D0-4F0F-9E1A-A30CA235B31D}" type="pres">
      <dgm:prSet presAssocID="{5EAC48AA-2FFE-45F5-ABE5-CD7CB92E02A0}" presName="parTx" presStyleLbl="alignNode1" presStyleIdx="2" presStyleCnt="4">
        <dgm:presLayoutVars>
          <dgm:chMax val="0"/>
          <dgm:chPref val="0"/>
          <dgm:bulletEnabled val="1"/>
        </dgm:presLayoutVars>
      </dgm:prSet>
      <dgm:spPr/>
      <dgm:t>
        <a:bodyPr/>
        <a:lstStyle/>
        <a:p>
          <a:endParaRPr lang="zh-CN" altLang="en-US"/>
        </a:p>
      </dgm:t>
    </dgm:pt>
    <dgm:pt modelId="{678D0FEA-2048-4CEA-AA7F-F91121AD3E87}" type="pres">
      <dgm:prSet presAssocID="{5EAC48AA-2FFE-45F5-ABE5-CD7CB92E02A0}" presName="desTx" presStyleLbl="alignAccFollowNode1" presStyleIdx="2" presStyleCnt="4">
        <dgm:presLayoutVars>
          <dgm:bulletEnabled val="1"/>
        </dgm:presLayoutVars>
      </dgm:prSet>
      <dgm:spPr/>
      <dgm:t>
        <a:bodyPr/>
        <a:lstStyle/>
        <a:p>
          <a:endParaRPr lang="zh-CN" altLang="en-US"/>
        </a:p>
      </dgm:t>
    </dgm:pt>
    <dgm:pt modelId="{DC196EAB-E6E9-4BBD-9DB6-7F68297B588B}" type="pres">
      <dgm:prSet presAssocID="{341058AF-C125-4B82-800A-1DC2198CCDC4}" presName="space" presStyleCnt="0"/>
      <dgm:spPr/>
    </dgm:pt>
    <dgm:pt modelId="{04BB66ED-8030-4C67-9B9B-9D3150C6416C}" type="pres">
      <dgm:prSet presAssocID="{AB85E70A-4692-4164-BFAA-3923120398FA}" presName="composite" presStyleCnt="0"/>
      <dgm:spPr/>
    </dgm:pt>
    <dgm:pt modelId="{3B77B5A9-D7B8-448F-9850-5EEABC321644}" type="pres">
      <dgm:prSet presAssocID="{AB85E70A-4692-4164-BFAA-3923120398FA}" presName="parTx" presStyleLbl="alignNode1" presStyleIdx="3" presStyleCnt="4">
        <dgm:presLayoutVars>
          <dgm:chMax val="0"/>
          <dgm:chPref val="0"/>
          <dgm:bulletEnabled val="1"/>
        </dgm:presLayoutVars>
      </dgm:prSet>
      <dgm:spPr/>
      <dgm:t>
        <a:bodyPr/>
        <a:lstStyle/>
        <a:p>
          <a:endParaRPr lang="zh-CN" altLang="en-US"/>
        </a:p>
      </dgm:t>
    </dgm:pt>
    <dgm:pt modelId="{A1172B82-6E14-49C1-8285-0B3EE8F5D322}" type="pres">
      <dgm:prSet presAssocID="{AB85E70A-4692-4164-BFAA-3923120398FA}" presName="desTx" presStyleLbl="alignAccFollowNode1" presStyleIdx="3" presStyleCnt="4">
        <dgm:presLayoutVars>
          <dgm:bulletEnabled val="1"/>
        </dgm:presLayoutVars>
      </dgm:prSet>
      <dgm:spPr/>
      <dgm:t>
        <a:bodyPr/>
        <a:lstStyle/>
        <a:p>
          <a:endParaRPr lang="zh-CN" altLang="en-US"/>
        </a:p>
      </dgm:t>
    </dgm:pt>
  </dgm:ptLst>
  <dgm:cxnLst>
    <dgm:cxn modelId="{42B16FD7-D432-4EB0-B263-823728069238}" type="presOf" srcId="{A34CF55F-6053-458C-83C5-2D0C30A904D4}" destId="{4F563BC3-0273-4B1F-BF38-9786E42A5ED2}" srcOrd="0" destOrd="0" presId="urn:microsoft.com/office/officeart/2005/8/layout/hList1"/>
    <dgm:cxn modelId="{3C91A643-C4C5-42D9-8FD5-7416F977B744}" type="presOf" srcId="{B9D5958A-9D93-4ADE-9A19-9C59E7F29968}" destId="{49687C36-4051-4F20-9774-10ACC49EDEA5}" srcOrd="0" destOrd="0" presId="urn:microsoft.com/office/officeart/2005/8/layout/hList1"/>
    <dgm:cxn modelId="{0F3B3BE1-3C69-43CD-B4E4-EC60CE3DE3B0}" srcId="{B9D5958A-9D93-4ADE-9A19-9C59E7F29968}" destId="{5EAC48AA-2FFE-45F5-ABE5-CD7CB92E02A0}" srcOrd="2" destOrd="0" parTransId="{0AEF2256-3972-43EE-A3A0-BCB9F57F8436}" sibTransId="{341058AF-C125-4B82-800A-1DC2198CCDC4}"/>
    <dgm:cxn modelId="{AE9FDC5A-DEFF-41FE-9B07-4204D91C4120}" srcId="{AB85E70A-4692-4164-BFAA-3923120398FA}" destId="{0A55591D-E3BF-4C03-BB9D-A51487BCBE13}" srcOrd="0" destOrd="0" parTransId="{3A38E231-CB01-4BEA-B078-06D0F7AFF32D}" sibTransId="{27636C64-EB3A-4D2F-AACE-28FD74DCA3A9}"/>
    <dgm:cxn modelId="{10694C5B-9165-442C-93CD-E0B55F39D2A7}" type="presOf" srcId="{6AAB8FC2-01EA-41F5-A490-EA7E21015D16}" destId="{621D5EC5-09B7-4D2C-AD45-0FFE8DEA6958}" srcOrd="0" destOrd="0" presId="urn:microsoft.com/office/officeart/2005/8/layout/hList1"/>
    <dgm:cxn modelId="{8CDDDA02-FAE1-426D-A86B-3AEC35166EBF}" type="presOf" srcId="{0A55591D-E3BF-4C03-BB9D-A51487BCBE13}" destId="{A1172B82-6E14-49C1-8285-0B3EE8F5D322}" srcOrd="0" destOrd="0" presId="urn:microsoft.com/office/officeart/2005/8/layout/hList1"/>
    <dgm:cxn modelId="{C202E8DD-8236-42BC-B717-C5E5621EE368}" type="presOf" srcId="{E05DA790-3066-44CC-BCEA-F1695F866195}" destId="{E0F202CE-86E3-474E-8833-5BEF8343D6A9}" srcOrd="0" destOrd="0" presId="urn:microsoft.com/office/officeart/2005/8/layout/hList1"/>
    <dgm:cxn modelId="{55A1B347-E3ED-47FE-A43A-994E7E93E6C6}" type="presOf" srcId="{5EAC48AA-2FFE-45F5-ABE5-CD7CB92E02A0}" destId="{9AF9642C-B6D0-4F0F-9E1A-A30CA235B31D}" srcOrd="0" destOrd="0" presId="urn:microsoft.com/office/officeart/2005/8/layout/hList1"/>
    <dgm:cxn modelId="{5C6FB5F6-8619-4414-89AE-8F0515150847}" srcId="{D627C448-E202-415F-93A6-D20E5814F0B2}" destId="{6AAB8FC2-01EA-41F5-A490-EA7E21015D16}" srcOrd="0" destOrd="0" parTransId="{ED2E8D7F-129E-489D-89A4-2C7A07591529}" sibTransId="{1ED6DEF9-7F0F-428E-838C-47B4F2EFD7D3}"/>
    <dgm:cxn modelId="{70D21A01-F620-4B70-AECA-734E0173C3E3}" srcId="{5EAC48AA-2FFE-45F5-ABE5-CD7CB92E02A0}" destId="{78F9ABCC-1C68-425C-B315-47D98BD677BF}" srcOrd="0" destOrd="0" parTransId="{380C44E5-B081-4A73-9766-B1777FE4E2EF}" sibTransId="{BF1758F4-7F29-4185-9DD4-A5752F595728}"/>
    <dgm:cxn modelId="{21727D25-84FE-4B64-89DC-F11FCE5182AB}" srcId="{B9D5958A-9D93-4ADE-9A19-9C59E7F29968}" destId="{A34CF55F-6053-458C-83C5-2D0C30A904D4}" srcOrd="0" destOrd="0" parTransId="{3CBE612B-DC3C-4688-B451-6F4E4BE4D661}" sibTransId="{CC16A2F2-3960-4155-93A9-9922F39FCFAE}"/>
    <dgm:cxn modelId="{0451D9FE-2C67-46D3-939F-DE0E3F2F6940}" type="presOf" srcId="{D627C448-E202-415F-93A6-D20E5814F0B2}" destId="{8F9CF124-F9B6-4AAB-B26E-0DDADC62A331}" srcOrd="0" destOrd="0" presId="urn:microsoft.com/office/officeart/2005/8/layout/hList1"/>
    <dgm:cxn modelId="{533C9FFF-EC3C-4A93-9C27-A949C8225E59}" type="presOf" srcId="{AB85E70A-4692-4164-BFAA-3923120398FA}" destId="{3B77B5A9-D7B8-448F-9850-5EEABC321644}" srcOrd="0" destOrd="0" presId="urn:microsoft.com/office/officeart/2005/8/layout/hList1"/>
    <dgm:cxn modelId="{F6A019F7-4C18-45E2-AD10-78B0D478CA40}" srcId="{B9D5958A-9D93-4ADE-9A19-9C59E7F29968}" destId="{AB85E70A-4692-4164-BFAA-3923120398FA}" srcOrd="3" destOrd="0" parTransId="{E404AD0F-571E-44B2-8932-1047591BE21F}" sibTransId="{E7E70442-206F-44EB-9BD3-29C87E3E872F}"/>
    <dgm:cxn modelId="{8AE67343-C572-4D23-9BBC-701E147E76A0}" type="presOf" srcId="{78F9ABCC-1C68-425C-B315-47D98BD677BF}" destId="{678D0FEA-2048-4CEA-AA7F-F91121AD3E87}" srcOrd="0" destOrd="0" presId="urn:microsoft.com/office/officeart/2005/8/layout/hList1"/>
    <dgm:cxn modelId="{24B65DAE-4077-4373-A3A9-3233E32F723A}" srcId="{A34CF55F-6053-458C-83C5-2D0C30A904D4}" destId="{E05DA790-3066-44CC-BCEA-F1695F866195}" srcOrd="0" destOrd="0" parTransId="{743D046B-F096-45BB-BFF4-100F91246790}" sibTransId="{249B77A7-7981-44AE-9568-2412E18409E1}"/>
    <dgm:cxn modelId="{DB5D5BE4-A3E6-436C-9137-5E6703EB9591}" srcId="{B9D5958A-9D93-4ADE-9A19-9C59E7F29968}" destId="{D627C448-E202-415F-93A6-D20E5814F0B2}" srcOrd="1" destOrd="0" parTransId="{9CF631D2-41D8-41E2-9099-F1DAA1227E62}" sibTransId="{C7145CF8-5F88-40A0-BD32-1BD55E0A28FD}"/>
    <dgm:cxn modelId="{6D177ECB-5E81-43B6-A6FC-15A8FB421B3E}" type="presParOf" srcId="{49687C36-4051-4F20-9774-10ACC49EDEA5}" destId="{595CC09A-3FA2-4F56-AF4A-E94039AC62B6}" srcOrd="0" destOrd="0" presId="urn:microsoft.com/office/officeart/2005/8/layout/hList1"/>
    <dgm:cxn modelId="{F013A19B-2ED6-4D01-930D-E900E8192C1F}" type="presParOf" srcId="{595CC09A-3FA2-4F56-AF4A-E94039AC62B6}" destId="{4F563BC3-0273-4B1F-BF38-9786E42A5ED2}" srcOrd="0" destOrd="0" presId="urn:microsoft.com/office/officeart/2005/8/layout/hList1"/>
    <dgm:cxn modelId="{B5EBF351-29FD-49A9-BAB5-1D23161DF9FD}" type="presParOf" srcId="{595CC09A-3FA2-4F56-AF4A-E94039AC62B6}" destId="{E0F202CE-86E3-474E-8833-5BEF8343D6A9}" srcOrd="1" destOrd="0" presId="urn:microsoft.com/office/officeart/2005/8/layout/hList1"/>
    <dgm:cxn modelId="{E9B741A1-0908-43D5-A366-1B4C0D90D3E7}" type="presParOf" srcId="{49687C36-4051-4F20-9774-10ACC49EDEA5}" destId="{07A1468A-4EE0-4208-A941-771C2E2AB7C4}" srcOrd="1" destOrd="0" presId="urn:microsoft.com/office/officeart/2005/8/layout/hList1"/>
    <dgm:cxn modelId="{BD85C499-883E-4D4A-86E3-40B0CA9A63AE}" type="presParOf" srcId="{49687C36-4051-4F20-9774-10ACC49EDEA5}" destId="{0DBC71AE-84E0-4A1C-A5E0-624F02A8934D}" srcOrd="2" destOrd="0" presId="urn:microsoft.com/office/officeart/2005/8/layout/hList1"/>
    <dgm:cxn modelId="{B0AEF088-C692-491D-A2F7-87BECA1DFD6F}" type="presParOf" srcId="{0DBC71AE-84E0-4A1C-A5E0-624F02A8934D}" destId="{8F9CF124-F9B6-4AAB-B26E-0DDADC62A331}" srcOrd="0" destOrd="0" presId="urn:microsoft.com/office/officeart/2005/8/layout/hList1"/>
    <dgm:cxn modelId="{E54D8FEF-7B0A-4C70-9935-836FB418A623}" type="presParOf" srcId="{0DBC71AE-84E0-4A1C-A5E0-624F02A8934D}" destId="{621D5EC5-09B7-4D2C-AD45-0FFE8DEA6958}" srcOrd="1" destOrd="0" presId="urn:microsoft.com/office/officeart/2005/8/layout/hList1"/>
    <dgm:cxn modelId="{D4A03483-694A-40E6-9829-01A1ED557BB0}" type="presParOf" srcId="{49687C36-4051-4F20-9774-10ACC49EDEA5}" destId="{782E8719-C328-4F87-8D3E-10B73C5B151A}" srcOrd="3" destOrd="0" presId="urn:microsoft.com/office/officeart/2005/8/layout/hList1"/>
    <dgm:cxn modelId="{C6B95C34-C28A-472E-9871-999D609D1A8B}" type="presParOf" srcId="{49687C36-4051-4F20-9774-10ACC49EDEA5}" destId="{7310BCFC-D3D1-437E-BAC5-DA3E8D246018}" srcOrd="4" destOrd="0" presId="urn:microsoft.com/office/officeart/2005/8/layout/hList1"/>
    <dgm:cxn modelId="{6FCF30E7-37C2-413B-BA67-3725BA2C4AE0}" type="presParOf" srcId="{7310BCFC-D3D1-437E-BAC5-DA3E8D246018}" destId="{9AF9642C-B6D0-4F0F-9E1A-A30CA235B31D}" srcOrd="0" destOrd="0" presId="urn:microsoft.com/office/officeart/2005/8/layout/hList1"/>
    <dgm:cxn modelId="{206871D2-B887-44D6-B8B7-3F3B7C15B0C7}" type="presParOf" srcId="{7310BCFC-D3D1-437E-BAC5-DA3E8D246018}" destId="{678D0FEA-2048-4CEA-AA7F-F91121AD3E87}" srcOrd="1" destOrd="0" presId="urn:microsoft.com/office/officeart/2005/8/layout/hList1"/>
    <dgm:cxn modelId="{D3D55469-925B-4F81-B47D-BBC8AD50AEB5}" type="presParOf" srcId="{49687C36-4051-4F20-9774-10ACC49EDEA5}" destId="{DC196EAB-E6E9-4BBD-9DB6-7F68297B588B}" srcOrd="5" destOrd="0" presId="urn:microsoft.com/office/officeart/2005/8/layout/hList1"/>
    <dgm:cxn modelId="{19C61B97-B524-42C4-B1A7-DDBDC53CC26D}" type="presParOf" srcId="{49687C36-4051-4F20-9774-10ACC49EDEA5}" destId="{04BB66ED-8030-4C67-9B9B-9D3150C6416C}" srcOrd="6" destOrd="0" presId="urn:microsoft.com/office/officeart/2005/8/layout/hList1"/>
    <dgm:cxn modelId="{74E4FAEC-EC3D-49F1-B034-1227AC02405C}" type="presParOf" srcId="{04BB66ED-8030-4C67-9B9B-9D3150C6416C}" destId="{3B77B5A9-D7B8-448F-9850-5EEABC321644}" srcOrd="0" destOrd="0" presId="urn:microsoft.com/office/officeart/2005/8/layout/hList1"/>
    <dgm:cxn modelId="{12FFE8DD-5905-41E9-A523-5DBD8FF47CE5}" type="presParOf" srcId="{04BB66ED-8030-4C67-9B9B-9D3150C6416C}" destId="{A1172B82-6E14-49C1-8285-0B3EE8F5D322}"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6E1401-3C0E-4A9D-B033-391245F9C999}" type="doc">
      <dgm:prSet loTypeId="urn:microsoft.com/office/officeart/2008/layout/AlternatingPictureBlocks" loCatId="list" qsTypeId="urn:microsoft.com/office/officeart/2005/8/quickstyle/simple1" qsCatId="simple" csTypeId="urn:microsoft.com/office/officeart/2005/8/colors/colorful5" csCatId="colorful" phldr="1"/>
      <dgm:spPr/>
      <dgm:t>
        <a:bodyPr/>
        <a:lstStyle/>
        <a:p>
          <a:endParaRPr lang="zh-CN" altLang="en-US"/>
        </a:p>
      </dgm:t>
    </dgm:pt>
    <dgm:pt modelId="{41265DEA-10CF-42C0-ADBA-6E294658FFA1}">
      <dgm:prSet/>
      <dgm:spPr/>
      <dgm:t>
        <a:bodyPr/>
        <a:lstStyle/>
        <a:p>
          <a:pPr rtl="0"/>
          <a:r>
            <a:rPr lang="zh-CN" dirty="0" smtClean="0"/>
            <a:t>数据科学理论与实践</a:t>
          </a:r>
          <a:endParaRPr lang="zh-CN" dirty="0"/>
        </a:p>
      </dgm:t>
    </dgm:pt>
    <dgm:pt modelId="{D3F6BB9D-2DE1-4562-BC1B-796D7B437A09}" type="parTrans" cxnId="{97758F5A-1714-4837-A915-126759809739}">
      <dgm:prSet/>
      <dgm:spPr/>
      <dgm:t>
        <a:bodyPr/>
        <a:lstStyle/>
        <a:p>
          <a:endParaRPr lang="zh-CN" altLang="en-US"/>
        </a:p>
      </dgm:t>
    </dgm:pt>
    <dgm:pt modelId="{EA7A96E1-2212-4E33-975D-0B244568971A}" type="sibTrans" cxnId="{97758F5A-1714-4837-A915-126759809739}">
      <dgm:prSet/>
      <dgm:spPr/>
      <dgm:t>
        <a:bodyPr/>
        <a:lstStyle/>
        <a:p>
          <a:endParaRPr lang="zh-CN" altLang="en-US"/>
        </a:p>
      </dgm:t>
    </dgm:pt>
    <dgm:pt modelId="{1EE638DC-241B-4747-B7B8-B3D5443507DE}">
      <dgm:prSet/>
      <dgm:spPr/>
      <dgm:t>
        <a:bodyPr/>
        <a:lstStyle/>
        <a:p>
          <a:pPr rtl="0"/>
          <a:r>
            <a:rPr lang="zh-CN" dirty="0" smtClean="0"/>
            <a:t>朝乐门</a:t>
          </a:r>
          <a:endParaRPr lang="zh-CN" dirty="0"/>
        </a:p>
      </dgm:t>
    </dgm:pt>
    <dgm:pt modelId="{1F9B8CE7-6CFA-4ACD-9A55-44E6AE30175B}" type="parTrans" cxnId="{9111D288-551F-4F22-B151-FE69BCB88B93}">
      <dgm:prSet/>
      <dgm:spPr/>
      <dgm:t>
        <a:bodyPr/>
        <a:lstStyle/>
        <a:p>
          <a:endParaRPr lang="zh-CN" altLang="en-US"/>
        </a:p>
      </dgm:t>
    </dgm:pt>
    <dgm:pt modelId="{B302661E-5E58-4F85-83D5-08FDDA4650F9}" type="sibTrans" cxnId="{9111D288-551F-4F22-B151-FE69BCB88B93}">
      <dgm:prSet/>
      <dgm:spPr/>
      <dgm:t>
        <a:bodyPr/>
        <a:lstStyle/>
        <a:p>
          <a:endParaRPr lang="zh-CN" altLang="en-US"/>
        </a:p>
      </dgm:t>
    </dgm:pt>
    <dgm:pt modelId="{8B6003BD-563C-4ECA-9B97-99E7B34C4A31}">
      <dgm:prSet/>
      <dgm:spPr/>
      <dgm:t>
        <a:bodyPr/>
        <a:lstStyle/>
        <a:p>
          <a:pPr rtl="0"/>
          <a:r>
            <a:rPr lang="zh-CN" smtClean="0"/>
            <a:t>清华大学出版社</a:t>
          </a:r>
          <a:endParaRPr lang="zh-CN"/>
        </a:p>
      </dgm:t>
    </dgm:pt>
    <dgm:pt modelId="{A0767962-3C2F-454E-BE60-297F1FFFC622}" type="parTrans" cxnId="{C7D7C35F-5B49-4FB5-8AED-CFFA675B84DE}">
      <dgm:prSet/>
      <dgm:spPr/>
      <dgm:t>
        <a:bodyPr/>
        <a:lstStyle/>
        <a:p>
          <a:endParaRPr lang="zh-CN" altLang="en-US"/>
        </a:p>
      </dgm:t>
    </dgm:pt>
    <dgm:pt modelId="{00436F0D-8F85-43A8-BC2D-B164989BAFEF}" type="sibTrans" cxnId="{C7D7C35F-5B49-4FB5-8AED-CFFA675B84DE}">
      <dgm:prSet/>
      <dgm:spPr/>
      <dgm:t>
        <a:bodyPr/>
        <a:lstStyle/>
        <a:p>
          <a:endParaRPr lang="zh-CN" altLang="en-US"/>
        </a:p>
      </dgm:t>
    </dgm:pt>
    <dgm:pt modelId="{152F26BF-41F9-4451-9181-B4803E3944F9}">
      <dgm:prSet/>
      <dgm:spPr/>
      <dgm:t>
        <a:bodyPr/>
        <a:lstStyle/>
        <a:p>
          <a:pPr rtl="0"/>
          <a:r>
            <a:rPr lang="en-US" smtClean="0"/>
            <a:t>2017</a:t>
          </a:r>
          <a:endParaRPr lang="zh-CN"/>
        </a:p>
      </dgm:t>
    </dgm:pt>
    <dgm:pt modelId="{AAFA3836-11A8-4287-8F26-1C61BAFDF9B1}" type="parTrans" cxnId="{FFFCE94C-C190-454A-842E-3C00584AEB26}">
      <dgm:prSet/>
      <dgm:spPr/>
      <dgm:t>
        <a:bodyPr/>
        <a:lstStyle/>
        <a:p>
          <a:endParaRPr lang="zh-CN" altLang="en-US"/>
        </a:p>
      </dgm:t>
    </dgm:pt>
    <dgm:pt modelId="{774C774F-3390-4428-B680-FE02BC084DBF}" type="sibTrans" cxnId="{FFFCE94C-C190-454A-842E-3C00584AEB26}">
      <dgm:prSet/>
      <dgm:spPr/>
      <dgm:t>
        <a:bodyPr/>
        <a:lstStyle/>
        <a:p>
          <a:endParaRPr lang="zh-CN" altLang="en-US"/>
        </a:p>
      </dgm:t>
    </dgm:pt>
    <dgm:pt modelId="{EC7E6864-BE67-4FD5-8915-3AD7352F395E}">
      <dgm:prSet/>
      <dgm:spPr/>
      <dgm:t>
        <a:bodyPr/>
        <a:lstStyle/>
        <a:p>
          <a:pPr rtl="0"/>
          <a:r>
            <a:rPr lang="zh-CN" dirty="0" smtClean="0"/>
            <a:t>数据科学</a:t>
          </a:r>
          <a:endParaRPr lang="zh-CN" dirty="0"/>
        </a:p>
      </dgm:t>
    </dgm:pt>
    <dgm:pt modelId="{1BF90824-0838-43F9-B169-EF369D31DEC7}" type="parTrans" cxnId="{0B2A3D4F-BAA6-4322-B9BD-946FF7258AD5}">
      <dgm:prSet/>
      <dgm:spPr/>
      <dgm:t>
        <a:bodyPr/>
        <a:lstStyle/>
        <a:p>
          <a:endParaRPr lang="zh-CN" altLang="en-US"/>
        </a:p>
      </dgm:t>
    </dgm:pt>
    <dgm:pt modelId="{071D2828-CE2F-4E17-B625-11761E417C1C}" type="sibTrans" cxnId="{0B2A3D4F-BAA6-4322-B9BD-946FF7258AD5}">
      <dgm:prSet/>
      <dgm:spPr/>
      <dgm:t>
        <a:bodyPr/>
        <a:lstStyle/>
        <a:p>
          <a:endParaRPr lang="zh-CN" altLang="en-US"/>
        </a:p>
      </dgm:t>
    </dgm:pt>
    <dgm:pt modelId="{06752CE7-F311-484C-8833-40EDDFF21212}">
      <dgm:prSet/>
      <dgm:spPr/>
      <dgm:t>
        <a:bodyPr/>
        <a:lstStyle/>
        <a:p>
          <a:pPr rtl="0"/>
          <a:r>
            <a:rPr lang="zh-CN" smtClean="0"/>
            <a:t>朝乐门</a:t>
          </a:r>
          <a:endParaRPr lang="zh-CN"/>
        </a:p>
      </dgm:t>
    </dgm:pt>
    <dgm:pt modelId="{3F54D527-F5B6-4F3C-8C27-CE790E4A8B1C}" type="parTrans" cxnId="{697F0C2F-946D-483D-8D31-D1CE0EC38EA1}">
      <dgm:prSet/>
      <dgm:spPr/>
      <dgm:t>
        <a:bodyPr/>
        <a:lstStyle/>
        <a:p>
          <a:endParaRPr lang="zh-CN" altLang="en-US"/>
        </a:p>
      </dgm:t>
    </dgm:pt>
    <dgm:pt modelId="{99417078-B941-4DF2-8434-8232F1C798B9}" type="sibTrans" cxnId="{697F0C2F-946D-483D-8D31-D1CE0EC38EA1}">
      <dgm:prSet/>
      <dgm:spPr/>
      <dgm:t>
        <a:bodyPr/>
        <a:lstStyle/>
        <a:p>
          <a:endParaRPr lang="zh-CN" altLang="en-US"/>
        </a:p>
      </dgm:t>
    </dgm:pt>
    <dgm:pt modelId="{024541A0-CBC9-4636-8A6F-6BE44371C423}">
      <dgm:prSet/>
      <dgm:spPr/>
      <dgm:t>
        <a:bodyPr/>
        <a:lstStyle/>
        <a:p>
          <a:pPr rtl="0"/>
          <a:r>
            <a:rPr lang="zh-CN" smtClean="0"/>
            <a:t>清华大学出版社</a:t>
          </a:r>
          <a:endParaRPr lang="zh-CN"/>
        </a:p>
      </dgm:t>
    </dgm:pt>
    <dgm:pt modelId="{5E55FAD9-AAE6-4D88-843A-DE2595C7CA5C}" type="parTrans" cxnId="{B61C29F2-F892-43DB-B20A-11EA0B99A623}">
      <dgm:prSet/>
      <dgm:spPr/>
      <dgm:t>
        <a:bodyPr/>
        <a:lstStyle/>
        <a:p>
          <a:endParaRPr lang="zh-CN" altLang="en-US"/>
        </a:p>
      </dgm:t>
    </dgm:pt>
    <dgm:pt modelId="{DA2B1FE4-6F3C-4804-BB93-111605EF9CBE}" type="sibTrans" cxnId="{B61C29F2-F892-43DB-B20A-11EA0B99A623}">
      <dgm:prSet/>
      <dgm:spPr/>
      <dgm:t>
        <a:bodyPr/>
        <a:lstStyle/>
        <a:p>
          <a:endParaRPr lang="zh-CN" altLang="en-US"/>
        </a:p>
      </dgm:t>
    </dgm:pt>
    <dgm:pt modelId="{434C8058-D03B-4608-8CB5-8BC824A4B1E1}">
      <dgm:prSet/>
      <dgm:spPr/>
      <dgm:t>
        <a:bodyPr/>
        <a:lstStyle/>
        <a:p>
          <a:pPr rtl="0"/>
          <a:r>
            <a:rPr lang="en-US" smtClean="0"/>
            <a:t>2016</a:t>
          </a:r>
          <a:endParaRPr lang="zh-CN"/>
        </a:p>
      </dgm:t>
    </dgm:pt>
    <dgm:pt modelId="{A3804A09-04EF-412E-8B00-EFC4CB13C338}" type="parTrans" cxnId="{6AA2A1E8-A155-464A-8358-84A51B5DDF25}">
      <dgm:prSet/>
      <dgm:spPr/>
      <dgm:t>
        <a:bodyPr/>
        <a:lstStyle/>
        <a:p>
          <a:endParaRPr lang="zh-CN" altLang="en-US"/>
        </a:p>
      </dgm:t>
    </dgm:pt>
    <dgm:pt modelId="{17654A1F-8A22-4112-A053-6885A590209C}" type="sibTrans" cxnId="{6AA2A1E8-A155-464A-8358-84A51B5DDF25}">
      <dgm:prSet/>
      <dgm:spPr/>
      <dgm:t>
        <a:bodyPr/>
        <a:lstStyle/>
        <a:p>
          <a:endParaRPr lang="zh-CN" altLang="en-US"/>
        </a:p>
      </dgm:t>
    </dgm:pt>
    <dgm:pt modelId="{5C2F9DA6-2706-4AB5-8991-EBA41BF61614}" type="pres">
      <dgm:prSet presAssocID="{026E1401-3C0E-4A9D-B033-391245F9C999}" presName="linearFlow" presStyleCnt="0">
        <dgm:presLayoutVars>
          <dgm:dir/>
          <dgm:resizeHandles val="exact"/>
        </dgm:presLayoutVars>
      </dgm:prSet>
      <dgm:spPr/>
      <dgm:t>
        <a:bodyPr/>
        <a:lstStyle/>
        <a:p>
          <a:endParaRPr lang="zh-CN" altLang="en-US"/>
        </a:p>
      </dgm:t>
    </dgm:pt>
    <dgm:pt modelId="{F9824A7A-4F0C-4DBA-9968-B2FA6CF0C3A1}" type="pres">
      <dgm:prSet presAssocID="{41265DEA-10CF-42C0-ADBA-6E294658FFA1}" presName="comp" presStyleCnt="0"/>
      <dgm:spPr/>
      <dgm:t>
        <a:bodyPr/>
        <a:lstStyle/>
        <a:p>
          <a:endParaRPr lang="zh-CN" altLang="en-US"/>
        </a:p>
      </dgm:t>
    </dgm:pt>
    <dgm:pt modelId="{04FB5738-4B02-4D98-ADE7-636DE94BD7ED}" type="pres">
      <dgm:prSet presAssocID="{41265DEA-10CF-42C0-ADBA-6E294658FFA1}" presName="rect2" presStyleLbl="node1" presStyleIdx="0" presStyleCnt="2">
        <dgm:presLayoutVars>
          <dgm:bulletEnabled val="1"/>
        </dgm:presLayoutVars>
      </dgm:prSet>
      <dgm:spPr/>
      <dgm:t>
        <a:bodyPr/>
        <a:lstStyle/>
        <a:p>
          <a:endParaRPr lang="zh-CN" altLang="en-US"/>
        </a:p>
      </dgm:t>
    </dgm:pt>
    <dgm:pt modelId="{8A757072-4D53-4913-8AB3-2135C0C0AA4A}" type="pres">
      <dgm:prSet presAssocID="{41265DEA-10CF-42C0-ADBA-6E294658FFA1}" presName="rect1" presStyleLbl="lnNode1" presStyleIdx="0" presStyleCnt="2" custScaleX="78153"/>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4000" b="-4000"/>
          </a:stretch>
        </a:blipFill>
        <a:ln>
          <a:noFill/>
        </a:ln>
        <a:effectLst>
          <a:outerShdw blurRad="44450" dist="27940" dir="5400000" algn="ctr">
            <a:srgbClr val="000000">
              <a:alpha val="32000"/>
            </a:srgbClr>
          </a:outerShdw>
          <a:reflection blurRad="6350" stA="50000" endA="300" endPos="55000" dir="5400000" sy="-100000" algn="bl" rotWithShape="0"/>
        </a:effectLst>
        <a:scene3d>
          <a:camera prst="orthographicFront">
            <a:rot lat="0" lon="0" rev="0"/>
          </a:camera>
          <a:lightRig rig="balanced" dir="t">
            <a:rot lat="0" lon="0" rev="8700000"/>
          </a:lightRig>
        </a:scene3d>
        <a:sp3d>
          <a:bevelT w="190500" h="38100"/>
        </a:sp3d>
      </dgm:spPr>
      <dgm:t>
        <a:bodyPr/>
        <a:lstStyle/>
        <a:p>
          <a:endParaRPr lang="zh-CN" altLang="en-US"/>
        </a:p>
      </dgm:t>
    </dgm:pt>
    <dgm:pt modelId="{AF590A93-A786-435C-9064-4E69E82CD851}" type="pres">
      <dgm:prSet presAssocID="{EA7A96E1-2212-4E33-975D-0B244568971A}" presName="sibTrans" presStyleCnt="0"/>
      <dgm:spPr/>
      <dgm:t>
        <a:bodyPr/>
        <a:lstStyle/>
        <a:p>
          <a:endParaRPr lang="zh-CN" altLang="en-US"/>
        </a:p>
      </dgm:t>
    </dgm:pt>
    <dgm:pt modelId="{C8DFB441-D8DB-46AD-B3EA-6DB83BCFDE38}" type="pres">
      <dgm:prSet presAssocID="{EC7E6864-BE67-4FD5-8915-3AD7352F395E}" presName="comp" presStyleCnt="0"/>
      <dgm:spPr/>
      <dgm:t>
        <a:bodyPr/>
        <a:lstStyle/>
        <a:p>
          <a:endParaRPr lang="zh-CN" altLang="en-US"/>
        </a:p>
      </dgm:t>
    </dgm:pt>
    <dgm:pt modelId="{5D574384-C148-40CE-BD76-F745C6D74BAB}" type="pres">
      <dgm:prSet presAssocID="{EC7E6864-BE67-4FD5-8915-3AD7352F395E}" presName="rect2" presStyleLbl="node1" presStyleIdx="1" presStyleCnt="2">
        <dgm:presLayoutVars>
          <dgm:bulletEnabled val="1"/>
        </dgm:presLayoutVars>
      </dgm:prSet>
      <dgm:spPr/>
      <dgm:t>
        <a:bodyPr/>
        <a:lstStyle/>
        <a:p>
          <a:endParaRPr lang="zh-CN" altLang="en-US"/>
        </a:p>
      </dgm:t>
    </dgm:pt>
    <dgm:pt modelId="{B04D9DAF-74E3-4633-AB2C-5DEAC69A399D}" type="pres">
      <dgm:prSet presAssocID="{EC7E6864-BE67-4FD5-8915-3AD7352F395E}" presName="rect1" presStyleLbl="lnNode1" presStyleIdx="1" presStyleCnt="2" custScaleX="70214"/>
      <dgm:spPr>
        <a:blipFill rotWithShape="1">
          <a:blip xmlns:r="http://schemas.openxmlformats.org/officeDocument/2006/relationships" r:embed="rId2"/>
          <a:stretch>
            <a:fillRect/>
          </a:stretch>
        </a:blipFill>
      </dgm:spPr>
      <dgm:t>
        <a:bodyPr/>
        <a:lstStyle/>
        <a:p>
          <a:endParaRPr lang="zh-CN" altLang="en-US"/>
        </a:p>
      </dgm:t>
    </dgm:pt>
  </dgm:ptLst>
  <dgm:cxnLst>
    <dgm:cxn modelId="{9111D288-551F-4F22-B151-FE69BCB88B93}" srcId="{41265DEA-10CF-42C0-ADBA-6E294658FFA1}" destId="{1EE638DC-241B-4747-B7B8-B3D5443507DE}" srcOrd="0" destOrd="0" parTransId="{1F9B8CE7-6CFA-4ACD-9A55-44E6AE30175B}" sibTransId="{B302661E-5E58-4F85-83D5-08FDDA4650F9}"/>
    <dgm:cxn modelId="{C7D7C35F-5B49-4FB5-8AED-CFFA675B84DE}" srcId="{41265DEA-10CF-42C0-ADBA-6E294658FFA1}" destId="{8B6003BD-563C-4ECA-9B97-99E7B34C4A31}" srcOrd="1" destOrd="0" parTransId="{A0767962-3C2F-454E-BE60-297F1FFFC622}" sibTransId="{00436F0D-8F85-43A8-BC2D-B164989BAFEF}"/>
    <dgm:cxn modelId="{97758F5A-1714-4837-A915-126759809739}" srcId="{026E1401-3C0E-4A9D-B033-391245F9C999}" destId="{41265DEA-10CF-42C0-ADBA-6E294658FFA1}" srcOrd="0" destOrd="0" parTransId="{D3F6BB9D-2DE1-4562-BC1B-796D7B437A09}" sibTransId="{EA7A96E1-2212-4E33-975D-0B244568971A}"/>
    <dgm:cxn modelId="{6AA2A1E8-A155-464A-8358-84A51B5DDF25}" srcId="{EC7E6864-BE67-4FD5-8915-3AD7352F395E}" destId="{434C8058-D03B-4608-8CB5-8BC824A4B1E1}" srcOrd="2" destOrd="0" parTransId="{A3804A09-04EF-412E-8B00-EFC4CB13C338}" sibTransId="{17654A1F-8A22-4112-A053-6885A590209C}"/>
    <dgm:cxn modelId="{7EECC8DA-9C41-4A2F-B696-A4BA985B5EC1}" type="presOf" srcId="{41265DEA-10CF-42C0-ADBA-6E294658FFA1}" destId="{04FB5738-4B02-4D98-ADE7-636DE94BD7ED}" srcOrd="0" destOrd="0" presId="urn:microsoft.com/office/officeart/2008/layout/AlternatingPictureBlocks"/>
    <dgm:cxn modelId="{96545917-DBA7-4293-AAF8-4A243EFF9203}" type="presOf" srcId="{024541A0-CBC9-4636-8A6F-6BE44371C423}" destId="{5D574384-C148-40CE-BD76-F745C6D74BAB}" srcOrd="0" destOrd="2" presId="urn:microsoft.com/office/officeart/2008/layout/AlternatingPictureBlocks"/>
    <dgm:cxn modelId="{68C3BBE3-9D60-4854-9599-9837A66766A1}" type="presOf" srcId="{152F26BF-41F9-4451-9181-B4803E3944F9}" destId="{04FB5738-4B02-4D98-ADE7-636DE94BD7ED}" srcOrd="0" destOrd="3" presId="urn:microsoft.com/office/officeart/2008/layout/AlternatingPictureBlocks"/>
    <dgm:cxn modelId="{429B252B-A0B9-45FE-9BA6-BC5F59F02EDA}" type="presOf" srcId="{1EE638DC-241B-4747-B7B8-B3D5443507DE}" destId="{04FB5738-4B02-4D98-ADE7-636DE94BD7ED}" srcOrd="0" destOrd="1" presId="urn:microsoft.com/office/officeart/2008/layout/AlternatingPictureBlocks"/>
    <dgm:cxn modelId="{E4077DAC-3B76-40B9-907E-67C6ECC12BD2}" type="presOf" srcId="{434C8058-D03B-4608-8CB5-8BC824A4B1E1}" destId="{5D574384-C148-40CE-BD76-F745C6D74BAB}" srcOrd="0" destOrd="3" presId="urn:microsoft.com/office/officeart/2008/layout/AlternatingPictureBlocks"/>
    <dgm:cxn modelId="{0027E33C-2E06-43E7-A7D5-AAEB34C64892}" type="presOf" srcId="{8B6003BD-563C-4ECA-9B97-99E7B34C4A31}" destId="{04FB5738-4B02-4D98-ADE7-636DE94BD7ED}" srcOrd="0" destOrd="2" presId="urn:microsoft.com/office/officeart/2008/layout/AlternatingPictureBlocks"/>
    <dgm:cxn modelId="{B61C29F2-F892-43DB-B20A-11EA0B99A623}" srcId="{EC7E6864-BE67-4FD5-8915-3AD7352F395E}" destId="{024541A0-CBC9-4636-8A6F-6BE44371C423}" srcOrd="1" destOrd="0" parTransId="{5E55FAD9-AAE6-4D88-843A-DE2595C7CA5C}" sibTransId="{DA2B1FE4-6F3C-4804-BB93-111605EF9CBE}"/>
    <dgm:cxn modelId="{697F0C2F-946D-483D-8D31-D1CE0EC38EA1}" srcId="{EC7E6864-BE67-4FD5-8915-3AD7352F395E}" destId="{06752CE7-F311-484C-8833-40EDDFF21212}" srcOrd="0" destOrd="0" parTransId="{3F54D527-F5B6-4F3C-8C27-CE790E4A8B1C}" sibTransId="{99417078-B941-4DF2-8434-8232F1C798B9}"/>
    <dgm:cxn modelId="{0B2A3D4F-BAA6-4322-B9BD-946FF7258AD5}" srcId="{026E1401-3C0E-4A9D-B033-391245F9C999}" destId="{EC7E6864-BE67-4FD5-8915-3AD7352F395E}" srcOrd="1" destOrd="0" parTransId="{1BF90824-0838-43F9-B169-EF369D31DEC7}" sibTransId="{071D2828-CE2F-4E17-B625-11761E417C1C}"/>
    <dgm:cxn modelId="{38F16395-48AC-4722-8A8B-0C8C47CFFA70}" type="presOf" srcId="{06752CE7-F311-484C-8833-40EDDFF21212}" destId="{5D574384-C148-40CE-BD76-F745C6D74BAB}" srcOrd="0" destOrd="1" presId="urn:microsoft.com/office/officeart/2008/layout/AlternatingPictureBlocks"/>
    <dgm:cxn modelId="{3969B051-8CB9-4551-BDCD-E0AEA26B98CE}" type="presOf" srcId="{EC7E6864-BE67-4FD5-8915-3AD7352F395E}" destId="{5D574384-C148-40CE-BD76-F745C6D74BAB}" srcOrd="0" destOrd="0" presId="urn:microsoft.com/office/officeart/2008/layout/AlternatingPictureBlocks"/>
    <dgm:cxn modelId="{FFFCE94C-C190-454A-842E-3C00584AEB26}" srcId="{41265DEA-10CF-42C0-ADBA-6E294658FFA1}" destId="{152F26BF-41F9-4451-9181-B4803E3944F9}" srcOrd="2" destOrd="0" parTransId="{AAFA3836-11A8-4287-8F26-1C61BAFDF9B1}" sibTransId="{774C774F-3390-4428-B680-FE02BC084DBF}"/>
    <dgm:cxn modelId="{FC92C971-32D3-4F33-BBD8-D4244ADD252C}" type="presOf" srcId="{026E1401-3C0E-4A9D-B033-391245F9C999}" destId="{5C2F9DA6-2706-4AB5-8991-EBA41BF61614}" srcOrd="0" destOrd="0" presId="urn:microsoft.com/office/officeart/2008/layout/AlternatingPictureBlocks"/>
    <dgm:cxn modelId="{E607D464-D2F7-4BF4-83D9-F4C9CC0A77F9}" type="presParOf" srcId="{5C2F9DA6-2706-4AB5-8991-EBA41BF61614}" destId="{F9824A7A-4F0C-4DBA-9968-B2FA6CF0C3A1}" srcOrd="0" destOrd="0" presId="urn:microsoft.com/office/officeart/2008/layout/AlternatingPictureBlocks"/>
    <dgm:cxn modelId="{B7B4FE8E-592C-4E75-A2A3-F24BCCEA9D29}" type="presParOf" srcId="{F9824A7A-4F0C-4DBA-9968-B2FA6CF0C3A1}" destId="{04FB5738-4B02-4D98-ADE7-636DE94BD7ED}" srcOrd="0" destOrd="0" presId="urn:microsoft.com/office/officeart/2008/layout/AlternatingPictureBlocks"/>
    <dgm:cxn modelId="{55A17ABA-542A-43BB-9AFA-98A85E6E416F}" type="presParOf" srcId="{F9824A7A-4F0C-4DBA-9968-B2FA6CF0C3A1}" destId="{8A757072-4D53-4913-8AB3-2135C0C0AA4A}" srcOrd="1" destOrd="0" presId="urn:microsoft.com/office/officeart/2008/layout/AlternatingPictureBlocks"/>
    <dgm:cxn modelId="{F2448B93-465E-4A55-B9FE-528FFC867E77}" type="presParOf" srcId="{5C2F9DA6-2706-4AB5-8991-EBA41BF61614}" destId="{AF590A93-A786-435C-9064-4E69E82CD851}" srcOrd="1" destOrd="0" presId="urn:microsoft.com/office/officeart/2008/layout/AlternatingPictureBlocks"/>
    <dgm:cxn modelId="{6C1D530B-EABF-4BF1-B9DF-08463AAE11A3}" type="presParOf" srcId="{5C2F9DA6-2706-4AB5-8991-EBA41BF61614}" destId="{C8DFB441-D8DB-46AD-B3EA-6DB83BCFDE38}" srcOrd="2" destOrd="0" presId="urn:microsoft.com/office/officeart/2008/layout/AlternatingPictureBlocks"/>
    <dgm:cxn modelId="{DBB6CD7E-3FD1-474B-B282-AB6BABD7EE43}" type="presParOf" srcId="{C8DFB441-D8DB-46AD-B3EA-6DB83BCFDE38}" destId="{5D574384-C148-40CE-BD76-F745C6D74BAB}" srcOrd="0" destOrd="0" presId="urn:microsoft.com/office/officeart/2008/layout/AlternatingPictureBlocks"/>
    <dgm:cxn modelId="{F7B912B6-2DB7-425B-B6E1-DABE7EBAB957}" type="presParOf" srcId="{C8DFB441-D8DB-46AD-B3EA-6DB83BCFDE38}" destId="{B04D9DAF-74E3-4633-AB2C-5DEAC69A399D}" srcOrd="1" destOrd="0" presId="urn:microsoft.com/office/officeart/2008/layout/AlternatingPictureBlock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FB5738-4B02-4D98-ADE7-636DE94BD7ED}">
      <dsp:nvSpPr>
        <dsp:cNvPr id="0" name=""/>
        <dsp:cNvSpPr/>
      </dsp:nvSpPr>
      <dsp:spPr>
        <a:xfrm>
          <a:off x="843909" y="210305"/>
          <a:ext cx="1802911" cy="815427"/>
        </a:xfrm>
        <a:prstGeom prst="rect">
          <a:avLst/>
        </a:prstGeom>
        <a:solidFill>
          <a:schemeClr val="accent5">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zh-CN" sz="1200" kern="1200" dirty="0" smtClean="0"/>
            <a:t>数据科学理论与实践</a:t>
          </a:r>
          <a:endParaRPr lang="zh-CN" sz="1200" kern="1200" dirty="0"/>
        </a:p>
        <a:p>
          <a:pPr marL="57150" lvl="1" indent="-57150" algn="l" defTabSz="400050" rtl="0">
            <a:lnSpc>
              <a:spcPct val="90000"/>
            </a:lnSpc>
            <a:spcBef>
              <a:spcPct val="0"/>
            </a:spcBef>
            <a:spcAft>
              <a:spcPct val="15000"/>
            </a:spcAft>
            <a:buChar char="••"/>
          </a:pPr>
          <a:r>
            <a:rPr lang="zh-CN" sz="900" kern="1200" dirty="0" smtClean="0"/>
            <a:t>朝乐门</a:t>
          </a:r>
          <a:endParaRPr lang="zh-CN" sz="900" kern="1200" dirty="0"/>
        </a:p>
        <a:p>
          <a:pPr marL="57150" lvl="1" indent="-57150" algn="l" defTabSz="400050" rtl="0">
            <a:lnSpc>
              <a:spcPct val="90000"/>
            </a:lnSpc>
            <a:spcBef>
              <a:spcPct val="0"/>
            </a:spcBef>
            <a:spcAft>
              <a:spcPct val="15000"/>
            </a:spcAft>
            <a:buChar char="••"/>
          </a:pPr>
          <a:r>
            <a:rPr lang="zh-CN" sz="900" kern="1200" smtClean="0"/>
            <a:t>清华大学出版社</a:t>
          </a:r>
          <a:endParaRPr lang="zh-CN" sz="900" kern="1200"/>
        </a:p>
        <a:p>
          <a:pPr marL="57150" lvl="1" indent="-57150" algn="l" defTabSz="400050" rtl="0">
            <a:lnSpc>
              <a:spcPct val="90000"/>
            </a:lnSpc>
            <a:spcBef>
              <a:spcPct val="0"/>
            </a:spcBef>
            <a:spcAft>
              <a:spcPct val="15000"/>
            </a:spcAft>
            <a:buChar char="••"/>
          </a:pPr>
          <a:r>
            <a:rPr lang="en-US" sz="900" kern="1200" smtClean="0"/>
            <a:t>2017</a:t>
          </a:r>
          <a:endParaRPr lang="zh-CN" sz="900" kern="1200"/>
        </a:p>
      </dsp:txBody>
      <dsp:txXfrm>
        <a:off x="843909" y="210305"/>
        <a:ext cx="1802911" cy="815427"/>
      </dsp:txXfrm>
    </dsp:sp>
    <dsp:sp modelId="{8A757072-4D53-4913-8AB3-2135C0C0AA4A}">
      <dsp:nvSpPr>
        <dsp:cNvPr id="0" name=""/>
        <dsp:cNvSpPr/>
      </dsp:nvSpPr>
      <dsp:spPr>
        <a:xfrm>
          <a:off x="44091" y="210305"/>
          <a:ext cx="630908" cy="815427"/>
        </a:xfrm>
        <a:prstGeom prst="rect">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4000" b="-4000"/>
          </a:stretch>
        </a:blipFill>
        <a:ln w="48000" cap="flat" cmpd="thickThin" algn="ctr">
          <a:noFill/>
          <a:prstDash val="solid"/>
        </a:ln>
        <a:effectLst>
          <a:outerShdw blurRad="44450" dist="27940" dir="5400000" algn="ctr" rotWithShape="0">
            <a:srgbClr val="000000">
              <a:alpha val="32000"/>
            </a:srgbClr>
          </a:outerShdw>
          <a:reflection blurRad="6350" stA="50000" endA="300" endPos="55000" dir="5400000" sy="-100000" algn="bl" rotWithShape="0"/>
        </a:effectLst>
        <a:scene3d>
          <a:camera prst="orthographicFront">
            <a:rot lat="0" lon="0" rev="0"/>
          </a:camera>
          <a:lightRig rig="balanced" dir="t">
            <a:rot lat="0" lon="0" rev="8700000"/>
          </a:lightRig>
        </a:scene3d>
        <a:sp3d>
          <a:bevelT w="190500" h="38100"/>
        </a:sp3d>
      </dsp:spPr>
      <dsp:style>
        <a:lnRef idx="2">
          <a:scrgbClr r="0" g="0" b="0"/>
        </a:lnRef>
        <a:fillRef idx="1">
          <a:scrgbClr r="0" g="0" b="0"/>
        </a:fillRef>
        <a:effectRef idx="0">
          <a:scrgbClr r="0" g="0" b="0"/>
        </a:effectRef>
        <a:fontRef idx="minor">
          <a:schemeClr val="lt1"/>
        </a:fontRef>
      </dsp:style>
    </dsp:sp>
    <dsp:sp modelId="{5D574384-C148-40CE-BD76-F745C6D74BAB}">
      <dsp:nvSpPr>
        <dsp:cNvPr id="0" name=""/>
        <dsp:cNvSpPr/>
      </dsp:nvSpPr>
      <dsp:spPr>
        <a:xfrm>
          <a:off x="60113" y="1160278"/>
          <a:ext cx="1802911" cy="815427"/>
        </a:xfrm>
        <a:prstGeom prst="rect">
          <a:avLst/>
        </a:prstGeom>
        <a:solidFill>
          <a:schemeClr val="accent5">
            <a:hueOff val="-7353344"/>
            <a:satOff val="-10228"/>
            <a:lumOff val="-3922"/>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zh-CN" sz="1200" kern="1200" dirty="0" smtClean="0"/>
            <a:t>数据科学</a:t>
          </a:r>
          <a:endParaRPr lang="zh-CN" sz="1200" kern="1200" dirty="0"/>
        </a:p>
        <a:p>
          <a:pPr marL="57150" lvl="1" indent="-57150" algn="l" defTabSz="400050" rtl="0">
            <a:lnSpc>
              <a:spcPct val="90000"/>
            </a:lnSpc>
            <a:spcBef>
              <a:spcPct val="0"/>
            </a:spcBef>
            <a:spcAft>
              <a:spcPct val="15000"/>
            </a:spcAft>
            <a:buChar char="••"/>
          </a:pPr>
          <a:r>
            <a:rPr lang="zh-CN" sz="900" kern="1200" smtClean="0"/>
            <a:t>朝乐门</a:t>
          </a:r>
          <a:endParaRPr lang="zh-CN" sz="900" kern="1200"/>
        </a:p>
        <a:p>
          <a:pPr marL="57150" lvl="1" indent="-57150" algn="l" defTabSz="400050" rtl="0">
            <a:lnSpc>
              <a:spcPct val="90000"/>
            </a:lnSpc>
            <a:spcBef>
              <a:spcPct val="0"/>
            </a:spcBef>
            <a:spcAft>
              <a:spcPct val="15000"/>
            </a:spcAft>
            <a:buChar char="••"/>
          </a:pPr>
          <a:r>
            <a:rPr lang="zh-CN" sz="900" kern="1200" smtClean="0"/>
            <a:t>清华大学出版社</a:t>
          </a:r>
          <a:endParaRPr lang="zh-CN" sz="900" kern="1200"/>
        </a:p>
        <a:p>
          <a:pPr marL="57150" lvl="1" indent="-57150" algn="l" defTabSz="400050" rtl="0">
            <a:lnSpc>
              <a:spcPct val="90000"/>
            </a:lnSpc>
            <a:spcBef>
              <a:spcPct val="0"/>
            </a:spcBef>
            <a:spcAft>
              <a:spcPct val="15000"/>
            </a:spcAft>
            <a:buChar char="••"/>
          </a:pPr>
          <a:r>
            <a:rPr lang="en-US" sz="900" kern="1200" smtClean="0"/>
            <a:t>2016</a:t>
          </a:r>
          <a:endParaRPr lang="zh-CN" sz="900" kern="1200"/>
        </a:p>
      </dsp:txBody>
      <dsp:txXfrm>
        <a:off x="60113" y="1160278"/>
        <a:ext cx="1802911" cy="815427"/>
      </dsp:txXfrm>
    </dsp:sp>
    <dsp:sp modelId="{B04D9DAF-74E3-4633-AB2C-5DEAC69A399D}">
      <dsp:nvSpPr>
        <dsp:cNvPr id="0" name=""/>
        <dsp:cNvSpPr/>
      </dsp:nvSpPr>
      <dsp:spPr>
        <a:xfrm>
          <a:off x="2063979" y="1160278"/>
          <a:ext cx="566819" cy="815427"/>
        </a:xfrm>
        <a:prstGeom prst="rect">
          <a:avLst/>
        </a:prstGeom>
        <a:blipFill rotWithShape="1">
          <a:blip xmlns:r="http://schemas.openxmlformats.org/officeDocument/2006/relationships" r:embed="rId2"/>
          <a:stretch>
            <a:fillRect/>
          </a:stretch>
        </a:blip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PictureBlocks">
  <dgm:title val=""/>
  <dgm:desc val=""/>
  <dgm:catLst>
    <dgm:cat type="picture" pri="15000"/>
    <dgm:cat type="pictureconvert" pri="15000"/>
    <dgm:cat type="list" pri="13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primFontSz" for="des" ptType="node" op="equ" val="65"/>
      <dgm:constr type="w" for="ch" forName="comp" refType="w"/>
      <dgm:constr type="h" for="ch" forName="comp" refType="h"/>
      <dgm:constr type="h" for="ch" forName="sibTrans" refType="w" refFor="ch" refForName="comp" op="equ" fact="0.05"/>
    </dgm:constrLst>
    <dgm:ruleLst/>
    <dgm:forEach name="Name0" axis="ch" ptType="node">
      <dgm:layoutNode name="comp" styleLbl="node1">
        <dgm:alg type="composite">
          <dgm:param type="ar" val="3.30"/>
        </dgm:alg>
        <dgm:shape xmlns:r="http://schemas.openxmlformats.org/officeDocument/2006/relationships" r:blip="">
          <dgm:adjLst/>
        </dgm:shape>
        <dgm:presOf/>
        <dgm:choose name="Name1">
          <dgm:if name="Name2" func="var" arg="dir" op="equ" val="norm">
            <dgm:choose name="Name4">
              <dgm:if name="Name5" axis="desOrSelf" ptType="node" func="posOdd" op="equ" val="1">
                <dgm:constrLst>
                  <dgm:constr type="l" for="ch" forName="rect1" refType="w" fact="0"/>
                  <dgm:constr type="t" for="ch" forName="rect1" refType="h" fact="0"/>
                  <dgm:constr type="w" for="ch" forName="rect1" refType="w" fact="0.3"/>
                  <dgm:constr type="h" for="ch" forName="rect1" refType="h"/>
                  <dgm:constr type="l" for="ch" forName="rect2" refType="w" fact="0.33"/>
                  <dgm:constr type="t" for="ch" forName="rect2" refType="h" fact="0"/>
                  <dgm:constr type="w" for="ch" forName="rect2" refType="w" fact="0.67"/>
                  <dgm:constr type="h" for="ch" forName="rect2" refType="h"/>
                </dgm:constrLst>
              </dgm:if>
              <dgm:else name="Name6">
                <dgm:constrLst>
                  <dgm:constr type="l" for="ch" forName="rect1" refType="w" fact="0.7"/>
                  <dgm:constr type="t" for="ch" forName="rect1" refType="h" fact="0"/>
                  <dgm:constr type="w" for="ch" forName="rect1" refType="w" fact="0.3"/>
                  <dgm:constr type="h" for="ch" forName="rect1" refType="h"/>
                  <dgm:constr type="l" for="ch" forName="rect2" refType="w" fact="0"/>
                  <dgm:constr type="t" for="ch" forName="rect2" refType="h" fact="0"/>
                  <dgm:constr type="w" for="ch" forName="rect2" refType="w" fact="0.67"/>
                  <dgm:constr type="h" for="ch" forName="rect2" refType="h"/>
                </dgm:constrLst>
              </dgm:else>
            </dgm:choose>
          </dgm:if>
          <dgm:else name="Name3">
            <dgm:choose name="Name7">
              <dgm:if name="Name8" axis="desOrSelf" ptType="node" func="posOdd" op="equ" val="1">
                <dgm:constrLst>
                  <dgm:constr type="l" for="ch" forName="rect1" refType="w" fact="0.7"/>
                  <dgm:constr type="t" for="ch" forName="rect1" refType="h" fact="0"/>
                  <dgm:constr type="w" for="ch" forName="rect1" refType="w" fact="0.3"/>
                  <dgm:constr type="h" for="ch" forName="rect1" refType="h"/>
                  <dgm:constr type="l" for="ch" forName="rect2" refType="w" fact="0"/>
                  <dgm:constr type="t" for="ch" forName="rect2" refType="h" fact="0"/>
                  <dgm:constr type="w" for="ch" forName="rect2" refType="w" fact="0.67"/>
                  <dgm:constr type="h" for="ch" forName="rect2" refType="h"/>
                </dgm:constrLst>
              </dgm:if>
              <dgm:else name="Name9">
                <dgm:constrLst>
                  <dgm:constr type="l" for="ch" forName="rect1" refType="w" fact="0"/>
                  <dgm:constr type="t" for="ch" forName="rect1" refType="h" fact="0"/>
                  <dgm:constr type="w" for="ch" forName="rect1" refType="w" fact="0.3"/>
                  <dgm:constr type="h" for="ch" forName="rect1" refType="h"/>
                  <dgm:constr type="l" for="ch" forName="rect2" refType="w" fact="0.33"/>
                  <dgm:constr type="t" for="ch" forName="rect2" refType="h" fact="0"/>
                  <dgm:constr type="w" for="ch" forName="rect2" refType="w" fact="0.67"/>
                  <dgm:constr type="h" for="ch" forName="rect2" refType="h"/>
                </dgm:constrLst>
              </dgm:else>
            </dgm:choose>
          </dgm:else>
        </dgm:choose>
        <dgm:ruleLst/>
        <dgm:layoutNode name="rect2" styleLbl="node1">
          <dgm:varLst>
            <dgm:bulletEnabled val="1"/>
          </dgm:varLst>
          <dgm:alg type="tx"/>
          <dgm:shape xmlns:r="http://schemas.openxmlformats.org/officeDocument/2006/relationships" type="rect" r:blip="">
            <dgm:adjLst/>
          </dgm:shape>
          <dgm:presOf axis="desOrSelf" ptType="node"/>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 styleLbl="lnNod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427" cy="511731"/>
          </a:xfrm>
          <a:prstGeom prst="rect">
            <a:avLst/>
          </a:prstGeom>
        </p:spPr>
        <p:txBody>
          <a:bodyPr vert="horz" lIns="99075" tIns="49538" rIns="99075" bIns="49538" rtlCol="0"/>
          <a:lstStyle>
            <a:lvl1pPr algn="l">
              <a:defRPr sz="1300">
                <a:latin typeface="Arial" charset="0"/>
              </a:defRPr>
            </a:lvl1pPr>
          </a:lstStyle>
          <a:p>
            <a:pPr>
              <a:defRPr/>
            </a:pPr>
            <a:endParaRPr lang="zh-CN" altLang="en-US"/>
          </a:p>
        </p:txBody>
      </p:sp>
      <p:sp>
        <p:nvSpPr>
          <p:cNvPr id="3" name="日期占位符 2"/>
          <p:cNvSpPr>
            <a:spLocks noGrp="1"/>
          </p:cNvSpPr>
          <p:nvPr>
            <p:ph type="dt" sz="quarter" idx="1"/>
          </p:nvPr>
        </p:nvSpPr>
        <p:spPr>
          <a:xfrm>
            <a:off x="4023992" y="0"/>
            <a:ext cx="3078427" cy="511731"/>
          </a:xfrm>
          <a:prstGeom prst="rect">
            <a:avLst/>
          </a:prstGeom>
        </p:spPr>
        <p:txBody>
          <a:bodyPr vert="horz" lIns="99075" tIns="49538" rIns="99075" bIns="49538" rtlCol="0"/>
          <a:lstStyle>
            <a:lvl1pPr algn="r">
              <a:defRPr sz="1300">
                <a:latin typeface="Arial" charset="0"/>
              </a:defRPr>
            </a:lvl1pPr>
          </a:lstStyle>
          <a:p>
            <a:pPr>
              <a:defRPr/>
            </a:pPr>
            <a:fld id="{603956DB-3DDD-4A5C-B49C-D2C31DEFF1EE}" type="datetimeFigureOut">
              <a:rPr lang="zh-CN" altLang="en-US"/>
              <a:pPr>
                <a:defRPr/>
              </a:pPr>
              <a:t>2017/12/4</a:t>
            </a:fld>
            <a:endParaRPr lang="zh-CN" altLang="en-US"/>
          </a:p>
        </p:txBody>
      </p:sp>
      <p:sp>
        <p:nvSpPr>
          <p:cNvPr id="4" name="页脚占位符 3"/>
          <p:cNvSpPr>
            <a:spLocks noGrp="1"/>
          </p:cNvSpPr>
          <p:nvPr>
            <p:ph type="ftr" sz="quarter" idx="2"/>
          </p:nvPr>
        </p:nvSpPr>
        <p:spPr>
          <a:xfrm>
            <a:off x="0" y="9721106"/>
            <a:ext cx="3078427" cy="511731"/>
          </a:xfrm>
          <a:prstGeom prst="rect">
            <a:avLst/>
          </a:prstGeom>
        </p:spPr>
        <p:txBody>
          <a:bodyPr vert="horz" lIns="99075" tIns="49538" rIns="99075" bIns="49538" rtlCol="0" anchor="b"/>
          <a:lstStyle>
            <a:lvl1pPr algn="l">
              <a:defRPr sz="1300">
                <a:latin typeface="Arial" charset="0"/>
              </a:defRPr>
            </a:lvl1pPr>
          </a:lstStyle>
          <a:p>
            <a:pPr>
              <a:defRPr/>
            </a:pPr>
            <a:endParaRPr lang="zh-CN" altLang="en-US"/>
          </a:p>
        </p:txBody>
      </p:sp>
      <p:sp>
        <p:nvSpPr>
          <p:cNvPr id="5" name="灯片编号占位符 4"/>
          <p:cNvSpPr>
            <a:spLocks noGrp="1"/>
          </p:cNvSpPr>
          <p:nvPr>
            <p:ph type="sldNum" sz="quarter" idx="3"/>
          </p:nvPr>
        </p:nvSpPr>
        <p:spPr>
          <a:xfrm>
            <a:off x="4023992" y="9721106"/>
            <a:ext cx="3078427" cy="511731"/>
          </a:xfrm>
          <a:prstGeom prst="rect">
            <a:avLst/>
          </a:prstGeom>
        </p:spPr>
        <p:txBody>
          <a:bodyPr vert="horz" lIns="99075" tIns="49538" rIns="99075" bIns="49538" rtlCol="0" anchor="b"/>
          <a:lstStyle>
            <a:lvl1pPr algn="r">
              <a:defRPr sz="1300">
                <a:latin typeface="Arial" charset="0"/>
              </a:defRPr>
            </a:lvl1pPr>
          </a:lstStyle>
          <a:p>
            <a:pPr>
              <a:defRPr/>
            </a:pPr>
            <a:fld id="{C08E804E-75B2-4F6E-8CC5-FE553309BAB1}" type="slidenum">
              <a:rPr lang="zh-CN" altLang="en-US"/>
              <a:pPr>
                <a:defRPr/>
              </a:pPr>
              <a:t>‹#›</a:t>
            </a:fld>
            <a:endParaRPr lang="zh-CN" altLang="en-US"/>
          </a:p>
        </p:txBody>
      </p:sp>
    </p:spTree>
    <p:extLst>
      <p:ext uri="{BB962C8B-B14F-4D97-AF65-F5344CB8AC3E}">
        <p14:creationId xmlns:p14="http://schemas.microsoft.com/office/powerpoint/2010/main" val="2904916984"/>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3.png>
</file>

<file path=ppt/media/image14.png>
</file>

<file path=ppt/media/image16.png>
</file>

<file path=ppt/media/image17.png>
</file>

<file path=ppt/media/image19.png>
</file>

<file path=ppt/media/image2.jpeg>
</file>

<file path=ppt/media/image22.png>
</file>

<file path=ppt/media/image23.png>
</file>

<file path=ppt/media/image24.png>
</file>

<file path=ppt/media/image25.jpeg>
</file>

<file path=ppt/media/image26.png>
</file>

<file path=ppt/media/image28.png>
</file>

<file path=ppt/media/image29.jpeg>
</file>

<file path=ppt/media/image30.png>
</file>

<file path=ppt/media/image31.png>
</file>

<file path=ppt/media/image32.png>
</file>

<file path=ppt/media/image33.png>
</file>

<file path=ppt/media/image34.jpeg>
</file>

<file path=ppt/media/image35.jpeg>
</file>

<file path=ppt/media/image36.jpeg>
</file>

<file path=ppt/media/image37.png>
</file>

<file path=ppt/media/image38.png>
</file>

<file path=ppt/media/image39.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427" cy="511731"/>
          </a:xfrm>
          <a:prstGeom prst="rect">
            <a:avLst/>
          </a:prstGeom>
        </p:spPr>
        <p:txBody>
          <a:bodyPr vert="horz" lIns="99075" tIns="49538" rIns="99075" bIns="49538" rtlCol="0"/>
          <a:lstStyle>
            <a:lvl1pPr algn="l">
              <a:defRPr sz="1300">
                <a:latin typeface="Arial" charset="0"/>
              </a:defRPr>
            </a:lvl1pPr>
          </a:lstStyle>
          <a:p>
            <a:pPr>
              <a:defRPr/>
            </a:pPr>
            <a:endParaRPr lang="zh-CN" altLang="en-US"/>
          </a:p>
        </p:txBody>
      </p:sp>
      <p:sp>
        <p:nvSpPr>
          <p:cNvPr id="3" name="日期占位符 2"/>
          <p:cNvSpPr>
            <a:spLocks noGrp="1"/>
          </p:cNvSpPr>
          <p:nvPr>
            <p:ph type="dt" idx="1"/>
          </p:nvPr>
        </p:nvSpPr>
        <p:spPr>
          <a:xfrm>
            <a:off x="4023992" y="0"/>
            <a:ext cx="3078427" cy="511731"/>
          </a:xfrm>
          <a:prstGeom prst="rect">
            <a:avLst/>
          </a:prstGeom>
        </p:spPr>
        <p:txBody>
          <a:bodyPr vert="horz" lIns="99075" tIns="49538" rIns="99075" bIns="49538" rtlCol="0"/>
          <a:lstStyle>
            <a:lvl1pPr algn="r">
              <a:defRPr sz="1300">
                <a:latin typeface="Arial" charset="0"/>
              </a:defRPr>
            </a:lvl1pPr>
          </a:lstStyle>
          <a:p>
            <a:pPr>
              <a:defRPr/>
            </a:pPr>
            <a:fld id="{BC748C56-3290-41A9-AF4C-A788D6EE5A6E}" type="datetimeFigureOut">
              <a:rPr lang="zh-CN" altLang="en-US"/>
              <a:pPr>
                <a:defRPr/>
              </a:pPr>
              <a:t>2017/12/4</a:t>
            </a:fld>
            <a:endParaRPr lang="zh-CN" altLang="en-US"/>
          </a:p>
        </p:txBody>
      </p:sp>
      <p:sp>
        <p:nvSpPr>
          <p:cNvPr id="4" name="幻灯片图像占位符 3"/>
          <p:cNvSpPr>
            <a:spLocks noGrp="1" noRot="1" noChangeAspect="1"/>
          </p:cNvSpPr>
          <p:nvPr>
            <p:ph type="sldImg" idx="2"/>
          </p:nvPr>
        </p:nvSpPr>
        <p:spPr>
          <a:xfrm>
            <a:off x="142875" y="768350"/>
            <a:ext cx="6818313" cy="3836988"/>
          </a:xfrm>
          <a:prstGeom prst="rect">
            <a:avLst/>
          </a:prstGeom>
          <a:noFill/>
          <a:ln w="12700">
            <a:solidFill>
              <a:prstClr val="black"/>
            </a:solidFill>
          </a:ln>
        </p:spPr>
        <p:txBody>
          <a:bodyPr vert="horz" lIns="99075" tIns="49538" rIns="99075" bIns="49538" rtlCol="0" anchor="ctr"/>
          <a:lstStyle/>
          <a:p>
            <a:pPr lvl="0"/>
            <a:endParaRPr lang="zh-CN" altLang="en-US" noProof="0" smtClean="0"/>
          </a:p>
        </p:txBody>
      </p:sp>
      <p:sp>
        <p:nvSpPr>
          <p:cNvPr id="5" name="备注占位符 4"/>
          <p:cNvSpPr>
            <a:spLocks noGrp="1"/>
          </p:cNvSpPr>
          <p:nvPr>
            <p:ph type="body" sz="quarter" idx="3"/>
          </p:nvPr>
        </p:nvSpPr>
        <p:spPr>
          <a:xfrm>
            <a:off x="710407" y="4861441"/>
            <a:ext cx="5683250" cy="4605576"/>
          </a:xfrm>
          <a:prstGeom prst="rect">
            <a:avLst/>
          </a:prstGeom>
        </p:spPr>
        <p:txBody>
          <a:bodyPr vert="horz" lIns="99075" tIns="49538" rIns="99075" bIns="49538"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9721106"/>
            <a:ext cx="3078427" cy="511731"/>
          </a:xfrm>
          <a:prstGeom prst="rect">
            <a:avLst/>
          </a:prstGeom>
        </p:spPr>
        <p:txBody>
          <a:bodyPr vert="horz" lIns="99075" tIns="49538" rIns="99075" bIns="49538" rtlCol="0" anchor="b"/>
          <a:lstStyle>
            <a:lvl1pPr algn="l">
              <a:defRPr sz="1300">
                <a:latin typeface="Arial" charset="0"/>
              </a:defRPr>
            </a:lvl1pPr>
          </a:lstStyle>
          <a:p>
            <a:pPr>
              <a:defRPr/>
            </a:pPr>
            <a:endParaRPr lang="zh-CN" altLang="en-US"/>
          </a:p>
        </p:txBody>
      </p:sp>
      <p:sp>
        <p:nvSpPr>
          <p:cNvPr id="7" name="灯片编号占位符 6"/>
          <p:cNvSpPr>
            <a:spLocks noGrp="1"/>
          </p:cNvSpPr>
          <p:nvPr>
            <p:ph type="sldNum" sz="quarter" idx="5"/>
          </p:nvPr>
        </p:nvSpPr>
        <p:spPr>
          <a:xfrm>
            <a:off x="4023992" y="9721106"/>
            <a:ext cx="3078427" cy="511731"/>
          </a:xfrm>
          <a:prstGeom prst="rect">
            <a:avLst/>
          </a:prstGeom>
        </p:spPr>
        <p:txBody>
          <a:bodyPr vert="horz" lIns="99075" tIns="49538" rIns="99075" bIns="49538" rtlCol="0" anchor="b"/>
          <a:lstStyle>
            <a:lvl1pPr algn="r">
              <a:defRPr sz="1300">
                <a:latin typeface="Arial" charset="0"/>
              </a:defRPr>
            </a:lvl1pPr>
          </a:lstStyle>
          <a:p>
            <a:pPr>
              <a:defRPr/>
            </a:pPr>
            <a:fld id="{433EE737-1498-4668-B890-9C96984E2B5A}" type="slidenum">
              <a:rPr lang="zh-CN" altLang="en-US"/>
              <a:pPr>
                <a:defRPr/>
              </a:pPr>
              <a:t>‹#›</a:t>
            </a:fld>
            <a:endParaRPr lang="zh-CN" altLang="en-US"/>
          </a:p>
        </p:txBody>
      </p:sp>
    </p:spTree>
    <p:extLst>
      <p:ext uri="{BB962C8B-B14F-4D97-AF65-F5344CB8AC3E}">
        <p14:creationId xmlns:p14="http://schemas.microsoft.com/office/powerpoint/2010/main" val="396843592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4</a:t>
            </a:fld>
            <a:endParaRPr lang="zh-CN" altLang="en-US"/>
          </a:p>
        </p:txBody>
      </p:sp>
    </p:spTree>
    <p:extLst>
      <p:ext uri="{BB962C8B-B14F-4D97-AF65-F5344CB8AC3E}">
        <p14:creationId xmlns:p14="http://schemas.microsoft.com/office/powerpoint/2010/main" val="8837209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13</a:t>
            </a:fld>
            <a:endParaRPr lang="zh-CN" altLang="en-US"/>
          </a:p>
        </p:txBody>
      </p:sp>
    </p:spTree>
    <p:extLst>
      <p:ext uri="{BB962C8B-B14F-4D97-AF65-F5344CB8AC3E}">
        <p14:creationId xmlns:p14="http://schemas.microsoft.com/office/powerpoint/2010/main" val="35600957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88" indent="-247688" defTabSz="666139">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14</a:t>
            </a:fld>
            <a:endParaRPr lang="zh-CN" altLang="en-US"/>
          </a:p>
        </p:txBody>
      </p:sp>
    </p:spTree>
    <p:extLst>
      <p:ext uri="{BB962C8B-B14F-4D97-AF65-F5344CB8AC3E}">
        <p14:creationId xmlns:p14="http://schemas.microsoft.com/office/powerpoint/2010/main" val="40584706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88" indent="-247688" defTabSz="666139">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15</a:t>
            </a:fld>
            <a:endParaRPr lang="zh-CN" altLang="en-US"/>
          </a:p>
        </p:txBody>
      </p:sp>
    </p:spTree>
    <p:extLst>
      <p:ext uri="{BB962C8B-B14F-4D97-AF65-F5344CB8AC3E}">
        <p14:creationId xmlns:p14="http://schemas.microsoft.com/office/powerpoint/2010/main" val="3174106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88" indent="-247688" defTabSz="666139">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16</a:t>
            </a:fld>
            <a:endParaRPr lang="zh-CN" altLang="en-US"/>
          </a:p>
        </p:txBody>
      </p:sp>
    </p:spTree>
    <p:extLst>
      <p:ext uri="{BB962C8B-B14F-4D97-AF65-F5344CB8AC3E}">
        <p14:creationId xmlns:p14="http://schemas.microsoft.com/office/powerpoint/2010/main" val="35728137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defTabSz="666139">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17</a:t>
            </a:fld>
            <a:endParaRPr lang="zh-CN" altLang="en-US"/>
          </a:p>
        </p:txBody>
      </p:sp>
    </p:spTree>
    <p:extLst>
      <p:ext uri="{BB962C8B-B14F-4D97-AF65-F5344CB8AC3E}">
        <p14:creationId xmlns:p14="http://schemas.microsoft.com/office/powerpoint/2010/main" val="6501548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18</a:t>
            </a:fld>
            <a:endParaRPr lang="zh-CN" altLang="en-US"/>
          </a:p>
        </p:txBody>
      </p:sp>
    </p:spTree>
    <p:extLst>
      <p:ext uri="{BB962C8B-B14F-4D97-AF65-F5344CB8AC3E}">
        <p14:creationId xmlns:p14="http://schemas.microsoft.com/office/powerpoint/2010/main" val="13871785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88" indent="-247688" defTabSz="666139">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19</a:t>
            </a:fld>
            <a:endParaRPr lang="zh-CN" altLang="en-US"/>
          </a:p>
        </p:txBody>
      </p:sp>
    </p:spTree>
    <p:extLst>
      <p:ext uri="{BB962C8B-B14F-4D97-AF65-F5344CB8AC3E}">
        <p14:creationId xmlns:p14="http://schemas.microsoft.com/office/powerpoint/2010/main" val="25885981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88" indent="-247688" defTabSz="666139">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20</a:t>
            </a:fld>
            <a:endParaRPr lang="zh-CN" altLang="en-US"/>
          </a:p>
        </p:txBody>
      </p:sp>
    </p:spTree>
    <p:extLst>
      <p:ext uri="{BB962C8B-B14F-4D97-AF65-F5344CB8AC3E}">
        <p14:creationId xmlns:p14="http://schemas.microsoft.com/office/powerpoint/2010/main" val="31769800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47688" indent="-247688" defTabSz="666139">
              <a:buFont typeface="+mj-lt"/>
              <a:buAutoNum type="arabicPeriod"/>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21</a:t>
            </a:fld>
            <a:endParaRPr lang="zh-CN" altLang="en-US"/>
          </a:p>
        </p:txBody>
      </p:sp>
    </p:spTree>
    <p:extLst>
      <p:ext uri="{BB962C8B-B14F-4D97-AF65-F5344CB8AC3E}">
        <p14:creationId xmlns:p14="http://schemas.microsoft.com/office/powerpoint/2010/main" val="37768708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22</a:t>
            </a:fld>
            <a:endParaRPr lang="zh-CN" altLang="en-US"/>
          </a:p>
        </p:txBody>
      </p:sp>
    </p:spTree>
    <p:extLst>
      <p:ext uri="{BB962C8B-B14F-4D97-AF65-F5344CB8AC3E}">
        <p14:creationId xmlns:p14="http://schemas.microsoft.com/office/powerpoint/2010/main" val="2904920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5</a:t>
            </a:fld>
            <a:endParaRPr lang="zh-CN" altLang="en-US"/>
          </a:p>
        </p:txBody>
      </p:sp>
    </p:spTree>
    <p:extLst>
      <p:ext uri="{BB962C8B-B14F-4D97-AF65-F5344CB8AC3E}">
        <p14:creationId xmlns:p14="http://schemas.microsoft.com/office/powerpoint/2010/main" val="3587594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6</a:t>
            </a:fld>
            <a:endParaRPr lang="zh-CN" altLang="en-US"/>
          </a:p>
        </p:txBody>
      </p:sp>
    </p:spTree>
    <p:extLst>
      <p:ext uri="{BB962C8B-B14F-4D97-AF65-F5344CB8AC3E}">
        <p14:creationId xmlns:p14="http://schemas.microsoft.com/office/powerpoint/2010/main" val="1900525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7</a:t>
            </a:fld>
            <a:endParaRPr lang="zh-CN" altLang="en-US"/>
          </a:p>
        </p:txBody>
      </p:sp>
    </p:spTree>
    <p:extLst>
      <p:ext uri="{BB962C8B-B14F-4D97-AF65-F5344CB8AC3E}">
        <p14:creationId xmlns:p14="http://schemas.microsoft.com/office/powerpoint/2010/main" val="3685805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8</a:t>
            </a:fld>
            <a:endParaRPr lang="zh-CN" altLang="en-US"/>
          </a:p>
        </p:txBody>
      </p:sp>
    </p:spTree>
    <p:extLst>
      <p:ext uri="{BB962C8B-B14F-4D97-AF65-F5344CB8AC3E}">
        <p14:creationId xmlns:p14="http://schemas.microsoft.com/office/powerpoint/2010/main" val="2265934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9</a:t>
            </a:fld>
            <a:endParaRPr lang="zh-CN" altLang="en-US"/>
          </a:p>
        </p:txBody>
      </p:sp>
    </p:spTree>
    <p:extLst>
      <p:ext uri="{BB962C8B-B14F-4D97-AF65-F5344CB8AC3E}">
        <p14:creationId xmlns:p14="http://schemas.microsoft.com/office/powerpoint/2010/main" val="12176903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defTabSz="666139">
              <a:defRPr/>
            </a:pPr>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10</a:t>
            </a:fld>
            <a:endParaRPr lang="zh-CN" altLang="en-US"/>
          </a:p>
        </p:txBody>
      </p:sp>
    </p:spTree>
    <p:extLst>
      <p:ext uri="{BB962C8B-B14F-4D97-AF65-F5344CB8AC3E}">
        <p14:creationId xmlns:p14="http://schemas.microsoft.com/office/powerpoint/2010/main" val="2023741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11</a:t>
            </a:fld>
            <a:endParaRPr lang="zh-CN" altLang="en-US"/>
          </a:p>
        </p:txBody>
      </p:sp>
    </p:spTree>
    <p:extLst>
      <p:ext uri="{BB962C8B-B14F-4D97-AF65-F5344CB8AC3E}">
        <p14:creationId xmlns:p14="http://schemas.microsoft.com/office/powerpoint/2010/main" val="1849555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33EE737-1498-4668-B890-9C96984E2B5A}" type="slidenum">
              <a:rPr lang="zh-CN" altLang="en-US" smtClean="0"/>
              <a:pPr>
                <a:defRPr/>
              </a:pPr>
              <a:t>12</a:t>
            </a:fld>
            <a:endParaRPr lang="zh-CN" altLang="en-US"/>
          </a:p>
        </p:txBody>
      </p:sp>
    </p:spTree>
    <p:extLst>
      <p:ext uri="{BB962C8B-B14F-4D97-AF65-F5344CB8AC3E}">
        <p14:creationId xmlns:p14="http://schemas.microsoft.com/office/powerpoint/2010/main" val="31178222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168692"/>
            <a:ext cx="12192000" cy="716692"/>
          </a:xfrm>
          <a:prstGeom prst="rect">
            <a:avLst/>
          </a:prstGeom>
        </p:spPr>
      </p:pic>
      <p:sp>
        <p:nvSpPr>
          <p:cNvPr id="93347" name="Rectangle 163"/>
          <p:cNvSpPr>
            <a:spLocks noGrp="1" noRot="1" noChangeArrowheads="1"/>
          </p:cNvSpPr>
          <p:nvPr>
            <p:ph type="ctrTitle"/>
          </p:nvPr>
        </p:nvSpPr>
        <p:spPr>
          <a:xfrm>
            <a:off x="914400" y="2438400"/>
            <a:ext cx="6693768" cy="1143000"/>
          </a:xfrm>
        </p:spPr>
        <p:txBody>
          <a:bodyPr/>
          <a:lstStyle>
            <a:lvl1pPr>
              <a:defRPr b="1">
                <a:latin typeface="华文中宋" pitchFamily="2" charset="-122"/>
                <a:ea typeface="华文中宋" pitchFamily="2" charset="-122"/>
              </a:defRPr>
            </a:lvl1pPr>
          </a:lstStyle>
          <a:p>
            <a:r>
              <a:rPr lang="zh-CN" altLang="en-US" dirty="0"/>
              <a:t>单击此处编辑母版标题样式</a:t>
            </a:r>
          </a:p>
        </p:txBody>
      </p:sp>
      <p:sp>
        <p:nvSpPr>
          <p:cNvPr id="93351" name="Rectangle 167"/>
          <p:cNvSpPr>
            <a:spLocks noGrp="1" noRot="1" noChangeArrowheads="1"/>
          </p:cNvSpPr>
          <p:nvPr>
            <p:ph type="subTitle" idx="1"/>
          </p:nvPr>
        </p:nvSpPr>
        <p:spPr>
          <a:xfrm>
            <a:off x="2495600" y="4038602"/>
            <a:ext cx="5040560" cy="1752600"/>
          </a:xfrm>
        </p:spPr>
        <p:txBody>
          <a:bodyPr/>
          <a:lstStyle>
            <a:lvl1pPr marL="0" indent="0" algn="l">
              <a:buFont typeface="Wingdings" pitchFamily="2" charset="2"/>
              <a:buNone/>
              <a:defRPr sz="2800"/>
            </a:lvl1pPr>
          </a:lstStyle>
          <a:p>
            <a:r>
              <a:rPr lang="zh-CN" altLang="en-US"/>
              <a:t>单击此处编辑母版副标题样式</a:t>
            </a:r>
          </a:p>
        </p:txBody>
      </p:sp>
      <p:sp>
        <p:nvSpPr>
          <p:cNvPr id="6" name="Rectangle 164"/>
          <p:cNvSpPr>
            <a:spLocks noGrp="1" noChangeArrowheads="1"/>
          </p:cNvSpPr>
          <p:nvPr>
            <p:ph type="dt" sz="half" idx="10"/>
          </p:nvPr>
        </p:nvSpPr>
        <p:spPr>
          <a:xfrm>
            <a:off x="402167" y="6248400"/>
            <a:ext cx="3052233" cy="476250"/>
          </a:xfrm>
        </p:spPr>
        <p:txBody>
          <a:bodyPr/>
          <a:lstStyle>
            <a:lvl1pPr>
              <a:defRPr/>
            </a:lvl1pPr>
          </a:lstStyle>
          <a:p>
            <a:pPr>
              <a:defRPr/>
            </a:pPr>
            <a:endParaRPr lang="en-US" altLang="zh-CN"/>
          </a:p>
        </p:txBody>
      </p:sp>
      <p:sp>
        <p:nvSpPr>
          <p:cNvPr id="7" name="Rectangle 165"/>
          <p:cNvSpPr>
            <a:spLocks noGrp="1" noChangeArrowheads="1"/>
          </p:cNvSpPr>
          <p:nvPr>
            <p:ph type="ftr" sz="quarter" idx="11"/>
          </p:nvPr>
        </p:nvSpPr>
        <p:spPr>
          <a:xfrm>
            <a:off x="4165600" y="6248400"/>
            <a:ext cx="3860800" cy="476250"/>
          </a:xfrm>
        </p:spPr>
        <p:txBody>
          <a:bodyPr/>
          <a:lstStyle>
            <a:lvl1pPr>
              <a:defRPr/>
            </a:lvl1pPr>
          </a:lstStyle>
          <a:p>
            <a:pPr>
              <a:defRPr/>
            </a:pPr>
            <a:endParaRPr lang="en-US" altLang="zh-CN"/>
          </a:p>
        </p:txBody>
      </p:sp>
      <p:sp>
        <p:nvSpPr>
          <p:cNvPr id="8" name="Rectangle 166"/>
          <p:cNvSpPr>
            <a:spLocks noGrp="1" noChangeArrowheads="1"/>
          </p:cNvSpPr>
          <p:nvPr>
            <p:ph type="sldNum" sz="quarter" idx="12"/>
          </p:nvPr>
        </p:nvSpPr>
        <p:spPr>
          <a:xfrm>
            <a:off x="8737601" y="6248400"/>
            <a:ext cx="3052233" cy="476250"/>
          </a:xfrm>
        </p:spPr>
        <p:txBody>
          <a:bodyPr/>
          <a:lstStyle>
            <a:lvl1pPr>
              <a:defRPr/>
            </a:lvl1pPr>
          </a:lstStyle>
          <a:p>
            <a:pPr>
              <a:defRPr/>
            </a:pPr>
            <a:fld id="{30EED4B5-0C05-40D5-9780-3FEBEA4424BE}" type="slidenum">
              <a:rPr lang="en-US" altLang="zh-CN"/>
              <a:pPr>
                <a:defRPr/>
              </a:pPr>
              <a:t>‹#›</a:t>
            </a:fld>
            <a:endParaRPr lang="en-US" altLang="zh-CN"/>
          </a:p>
        </p:txBody>
      </p:sp>
      <p:pic>
        <p:nvPicPr>
          <p:cNvPr id="9" name="Picture 254" descr="D:\PPT模板\rendanew.jpg"/>
          <p:cNvPicPr>
            <a:picLocks noChangeAspect="1" noChangeArrowheads="1"/>
          </p:cNvPicPr>
          <p:nvPr userDrawn="1"/>
        </p:nvPicPr>
        <p:blipFill>
          <a:blip r:embed="rId3">
            <a:duotone>
              <a:schemeClr val="accent5">
                <a:shade val="45000"/>
                <a:satMod val="135000"/>
              </a:schemeClr>
              <a:prstClr val="white"/>
            </a:duotone>
          </a:blip>
          <a:srcRect/>
          <a:stretch>
            <a:fillRect/>
          </a:stretch>
        </p:blipFill>
        <p:spPr bwMode="auto">
          <a:xfrm>
            <a:off x="9264352" y="623067"/>
            <a:ext cx="2210406" cy="2214328"/>
          </a:xfrm>
          <a:prstGeom prst="rect">
            <a:avLst/>
          </a:prstGeom>
          <a:noFill/>
          <a:ln w="9525">
            <a:noFill/>
            <a:miter lim="800000"/>
            <a:headEnd/>
            <a:tailEnd/>
          </a:ln>
        </p:spPr>
      </p:pic>
    </p:spTree>
  </p:cSld>
  <p:clrMapOvr>
    <a:masterClrMapping/>
  </p:clrMapOvr>
  <p:transition>
    <p:blinds dir="vert"/>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07369" y="404664"/>
            <a:ext cx="7488832"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083401"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1714156947"/>
      </p:ext>
    </p:extLst>
  </p:cSld>
  <p:clrMapOvr>
    <a:masterClrMapping/>
  </p:clrMapOvr>
  <p:transition>
    <p:blinds dir="vert"/>
  </p:transition>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7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247310222"/>
      </p:ext>
    </p:extLst>
  </p:cSld>
  <p:clrMapOvr>
    <a:masterClrMapping/>
  </p:clrMapOvr>
  <p:transition>
    <p:blinds dir="vert"/>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85830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898090432"/>
      </p:ext>
    </p:extLst>
  </p:cSld>
  <p:clrMapOvr>
    <a:masterClrMapping/>
  </p:clrMapOvr>
  <p:transition>
    <p:blinds dir="vert"/>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930315"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169901369"/>
      </p:ext>
    </p:extLst>
  </p:cSld>
  <p:clrMapOvr>
    <a:masterClrMapping/>
  </p:clrMapOvr>
  <p:transition>
    <p:blinds dir="vert"/>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74331"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659464"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3543112033"/>
      </p:ext>
    </p:extLst>
  </p:cSld>
  <p:clrMapOvr>
    <a:masterClrMapping/>
  </p:clrMapOvr>
  <p:transition>
    <p:blinds dir="vert"/>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85830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44344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3104742507"/>
      </p:ext>
    </p:extLst>
  </p:cSld>
  <p:clrMapOvr>
    <a:masterClrMapping/>
  </p:clrMapOvr>
  <p:transition>
    <p:blinds dir="vert"/>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02323"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587456"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726485428"/>
      </p:ext>
    </p:extLst>
  </p:cSld>
  <p:clrMapOvr>
    <a:masterClrMapping/>
  </p:clrMapOvr>
  <p:transition>
    <p:blinds dir="vert"/>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90355"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875488"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84177288"/>
      </p:ext>
    </p:extLst>
  </p:cSld>
  <p:clrMapOvr>
    <a:masterClrMapping/>
  </p:clrMapOvr>
  <p:transition>
    <p:blinds dir="vert"/>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90355"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875488"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114811039"/>
      </p:ext>
    </p:extLst>
  </p:cSld>
  <p:clrMapOvr>
    <a:masterClrMapping/>
  </p:clrMapOvr>
  <p:transition>
    <p:blinds dir="vert"/>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21733" y="404664"/>
            <a:ext cx="8006515"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515448"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1110897775"/>
      </p:ext>
    </p:extLst>
  </p:cSld>
  <p:clrMapOvr>
    <a:masterClrMapping/>
  </p:clrMapOvr>
  <p:transition>
    <p:blinds dir="vert"/>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074331"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659464"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92668529"/>
      </p:ext>
    </p:extLst>
  </p:cSld>
  <p:clrMapOvr>
    <a:masterClrMapping/>
  </p:clrMapOvr>
  <p:transition>
    <p:blinds dir="vert"/>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210235"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6795368"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2178923" cy="260648"/>
          </a:xfrm>
          <a:ln w="3175"/>
        </p:spPr>
        <p:txBody>
          <a:bodyPr/>
          <a:lstStyle>
            <a:lvl1pPr algn="l">
              <a:buNone/>
              <a:defRPr sz="1200">
                <a:solidFill>
                  <a:schemeClr val="bg1"/>
                </a:solidFill>
              </a:defRPr>
            </a:lvl1pPr>
          </a:lstStyle>
          <a:p>
            <a:pPr lvl="0"/>
            <a:endParaRPr lang="zh-CN" altLang="en-US" dirty="0" smtClean="0"/>
          </a:p>
        </p:txBody>
      </p:sp>
    </p:spTree>
  </p:cSld>
  <p:clrMapOvr>
    <a:masterClrMapping/>
  </p:clrMapOvr>
  <p:transition>
    <p:blinds dir="vert"/>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146339"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731472"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3311995740"/>
      </p:ext>
    </p:extLst>
  </p:cSld>
  <p:clrMapOvr>
    <a:masterClrMapping/>
  </p:clrMapOvr>
  <p:transition>
    <p:blinds dir="vert"/>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1834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80348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598182947"/>
      </p:ext>
    </p:extLst>
  </p:cSld>
  <p:clrMapOvr>
    <a:masterClrMapping/>
  </p:clrMapOvr>
  <p:transition>
    <p:blinds dir="vert"/>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702570170"/>
      </p:ext>
    </p:extLst>
  </p:cSld>
  <p:clrMapOvr>
    <a:masterClrMapping/>
  </p:clrMapOvr>
  <p:transition>
    <p:blinds dir="vert"/>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98139119"/>
      </p:ext>
    </p:extLst>
  </p:cSld>
  <p:clrMapOvr>
    <a:masterClrMapping/>
  </p:clrMapOvr>
  <p:transition>
    <p:blinds dir="vert"/>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348313884"/>
      </p:ext>
    </p:extLst>
  </p:cSld>
  <p:clrMapOvr>
    <a:masterClrMapping/>
  </p:clrMapOvr>
  <p:transition>
    <p:blinds dir="vert"/>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829369023"/>
      </p:ext>
    </p:extLst>
  </p:cSld>
  <p:clrMapOvr>
    <a:masterClrMapping/>
  </p:clrMapOvr>
  <p:transition>
    <p:blinds dir="vert"/>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2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091708542"/>
      </p:ext>
    </p:extLst>
  </p:cSld>
  <p:clrMapOvr>
    <a:masterClrMapping/>
  </p:clrMapOvr>
  <p:transition>
    <p:blinds dir="vert"/>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2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344364819"/>
      </p:ext>
    </p:extLst>
  </p:cSld>
  <p:clrMapOvr>
    <a:masterClrMapping/>
  </p:clrMapOvr>
  <p:transition>
    <p:blinds dir="vert"/>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2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27648091"/>
      </p:ext>
    </p:extLst>
  </p:cSld>
  <p:clrMapOvr>
    <a:masterClrMapping/>
  </p:clrMapOvr>
  <p:transition>
    <p:blinds dir="vert"/>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061938342"/>
      </p:ext>
    </p:extLst>
  </p:cSld>
  <p:clrMapOvr>
    <a:masterClrMapping/>
  </p:clrMapOvr>
  <p:transition>
    <p:blinds dir="vert"/>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Tree>
  </p:cSld>
  <p:clrMapOvr>
    <a:masterClrMapping/>
  </p:clrMapOvr>
  <p:transition>
    <p:blinds dir="vert"/>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3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074309735"/>
      </p:ext>
    </p:extLst>
  </p:cSld>
  <p:clrMapOvr>
    <a:masterClrMapping/>
  </p:clrMapOvr>
  <p:transition>
    <p:blinds dir="vert"/>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404023769"/>
      </p:ext>
    </p:extLst>
  </p:cSld>
  <p:clrMapOvr>
    <a:masterClrMapping/>
  </p:clrMapOvr>
  <p:transition>
    <p:blinds dir="vert"/>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967528447"/>
      </p:ext>
    </p:extLst>
  </p:cSld>
  <p:clrMapOvr>
    <a:masterClrMapping/>
  </p:clrMapOvr>
  <p:transition>
    <p:blinds dir="vert"/>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3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686732659"/>
      </p:ext>
    </p:extLst>
  </p:cSld>
  <p:clrMapOvr>
    <a:masterClrMapping/>
  </p:clrMapOvr>
  <p:transition>
    <p:blinds dir="vert"/>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3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572443115"/>
      </p:ext>
    </p:extLst>
  </p:cSld>
  <p:clrMapOvr>
    <a:masterClrMapping/>
  </p:clrMapOvr>
  <p:transition>
    <p:blinds dir="vert"/>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845938172"/>
      </p:ext>
    </p:extLst>
  </p:cSld>
  <p:clrMapOvr>
    <a:masterClrMapping/>
  </p:clrMapOvr>
  <p:transition>
    <p:blinds dir="vert"/>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3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158350079"/>
      </p:ext>
    </p:extLst>
  </p:cSld>
  <p:clrMapOvr>
    <a:masterClrMapping/>
  </p:clrMapOvr>
  <p:transition>
    <p:blinds dir="vert"/>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3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48766000"/>
      </p:ext>
    </p:extLst>
  </p:cSld>
  <p:clrMapOvr>
    <a:masterClrMapping/>
  </p:clrMapOvr>
  <p:transition>
    <p:blinds dir="vert"/>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3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921097918"/>
      </p:ext>
    </p:extLst>
  </p:cSld>
  <p:clrMapOvr>
    <a:masterClrMapping/>
  </p:clrMapOvr>
  <p:transition>
    <p:blinds dir="vert"/>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3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438646965"/>
      </p:ext>
    </p:extLst>
  </p:cSld>
  <p:clrMapOvr>
    <a:masterClrMapping/>
  </p:clrMapOvr>
  <p:transition>
    <p:blinds dir="vert"/>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426259"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011392"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260826835"/>
      </p:ext>
    </p:extLst>
  </p:cSld>
  <p:clrMapOvr>
    <a:masterClrMapping/>
  </p:clrMapOvr>
  <p:transition>
    <p:blinds dir="vert"/>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4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804673893"/>
      </p:ext>
    </p:extLst>
  </p:cSld>
  <p:clrMapOvr>
    <a:masterClrMapping/>
  </p:clrMapOvr>
  <p:transition>
    <p:blinds dir="vert"/>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308088538"/>
      </p:ext>
    </p:extLst>
  </p:cSld>
  <p:clrMapOvr>
    <a:masterClrMapping/>
  </p:clrMapOvr>
  <p:transition>
    <p:blinds dir="vert"/>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6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521278458"/>
      </p:ext>
    </p:extLst>
  </p:cSld>
  <p:clrMapOvr>
    <a:masterClrMapping/>
  </p:clrMapOvr>
  <p:transition>
    <p:blinds dir="vert"/>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8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415820992"/>
      </p:ext>
    </p:extLst>
  </p:cSld>
  <p:clrMapOvr>
    <a:masterClrMapping/>
  </p:clrMapOvr>
  <p:transition>
    <p:blinds dir="vert"/>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2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376268277"/>
      </p:ext>
    </p:extLst>
  </p:cSld>
  <p:clrMapOvr>
    <a:masterClrMapping/>
  </p:clrMapOvr>
  <p:transition>
    <p:blinds dir="vert"/>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4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98875842"/>
      </p:ext>
    </p:extLst>
  </p:cSld>
  <p:clrMapOvr>
    <a:masterClrMapping/>
  </p:clrMapOvr>
  <p:transition>
    <p:blinds dir="vert"/>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9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934842644"/>
      </p:ext>
    </p:extLst>
  </p:cSld>
  <p:clrMapOvr>
    <a:masterClrMapping/>
  </p:clrMapOvr>
  <p:transition>
    <p:blinds dir="vert"/>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9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03475785"/>
      </p:ext>
    </p:extLst>
  </p:cSld>
  <p:clrMapOvr>
    <a:masterClrMapping/>
  </p:clrMapOvr>
  <p:transition>
    <p:blinds dir="vert"/>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1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520929087"/>
      </p:ext>
    </p:extLst>
  </p:cSld>
  <p:clrMapOvr>
    <a:masterClrMapping/>
  </p:clrMapOvr>
  <p:transition>
    <p:blinds dir="vert"/>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1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859214164"/>
      </p:ext>
    </p:extLst>
  </p:cSld>
  <p:clrMapOvr>
    <a:masterClrMapping/>
  </p:clrMapOvr>
  <p:transition>
    <p:blinds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642283"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227416"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4229535157"/>
      </p:ext>
    </p:extLst>
  </p:cSld>
  <p:clrMapOvr>
    <a:masterClrMapping/>
  </p:clrMapOvr>
  <p:transition>
    <p:blinds dir="vert"/>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11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080918553"/>
      </p:ext>
    </p:extLst>
  </p:cSld>
  <p:clrMapOvr>
    <a:masterClrMapping/>
  </p:clrMapOvr>
  <p:transition>
    <p:blinds dir="vert"/>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1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666270046"/>
      </p:ext>
    </p:extLst>
  </p:cSld>
  <p:clrMapOvr>
    <a:masterClrMapping/>
  </p:clrMapOvr>
  <p:transition>
    <p:blinds dir="vert"/>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1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557434770"/>
      </p:ext>
    </p:extLst>
  </p:cSld>
  <p:clrMapOvr>
    <a:masterClrMapping/>
  </p:clrMapOvr>
  <p:transition>
    <p:blinds dir="vert"/>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092046210"/>
      </p:ext>
    </p:extLst>
  </p:cSld>
  <p:clrMapOvr>
    <a:masterClrMapping/>
  </p:clrMapOvr>
  <p:transition>
    <p:blinds dir="vert"/>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11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545676558"/>
      </p:ext>
    </p:extLst>
  </p:cSld>
  <p:clrMapOvr>
    <a:masterClrMapping/>
  </p:clrMapOvr>
  <p:transition>
    <p:blinds dir="vert"/>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11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327808276"/>
      </p:ext>
    </p:extLst>
  </p:cSld>
  <p:clrMapOvr>
    <a:masterClrMapping/>
  </p:clrMapOvr>
  <p:transition>
    <p:blinds dir="vert"/>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1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229938245"/>
      </p:ext>
    </p:extLst>
  </p:cSld>
  <p:clrMapOvr>
    <a:masterClrMapping/>
  </p:clrMapOvr>
  <p:transition>
    <p:blinds dir="vert"/>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11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627634933"/>
      </p:ext>
    </p:extLst>
  </p:cSld>
  <p:clrMapOvr>
    <a:masterClrMapping/>
  </p:clrMapOvr>
  <p:transition>
    <p:blinds dir="vert"/>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2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301416206"/>
      </p:ext>
    </p:extLst>
  </p:cSld>
  <p:clrMapOvr>
    <a:masterClrMapping/>
  </p:clrMapOvr>
  <p:transition>
    <p:blinds dir="vert"/>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4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415368631"/>
      </p:ext>
    </p:extLst>
  </p:cSld>
  <p:clrMapOvr>
    <a:masterClrMapping/>
  </p:clrMapOvr>
  <p:transition>
    <p:blinds dir="vert"/>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786299"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371432"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551155909"/>
      </p:ext>
    </p:extLst>
  </p:cSld>
  <p:clrMapOvr>
    <a:masterClrMapping/>
  </p:clrMapOvr>
  <p:transition>
    <p:blinds dir="vert"/>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4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084230457"/>
      </p:ext>
    </p:extLst>
  </p:cSld>
  <p:clrMapOvr>
    <a:masterClrMapping/>
  </p:clrMapOvr>
  <p:transition>
    <p:blinds dir="vert"/>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4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540501050"/>
      </p:ext>
    </p:extLst>
  </p:cSld>
  <p:clrMapOvr>
    <a:masterClrMapping/>
  </p:clrMapOvr>
  <p:transition>
    <p:blinds dir="vert"/>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12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559986384"/>
      </p:ext>
    </p:extLst>
  </p:cSld>
  <p:clrMapOvr>
    <a:masterClrMapping/>
  </p:clrMapOvr>
  <p:transition>
    <p:blinds dir="vert"/>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12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994699072"/>
      </p:ext>
    </p:extLst>
  </p:cSld>
  <p:clrMapOvr>
    <a:masterClrMapping/>
  </p:clrMapOvr>
  <p:transition>
    <p:blinds dir="vert"/>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12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623461386"/>
      </p:ext>
    </p:extLst>
  </p:cSld>
  <p:clrMapOvr>
    <a:masterClrMapping/>
  </p:clrMapOvr>
  <p:transition>
    <p:blinds dir="vert"/>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3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761706067"/>
      </p:ext>
    </p:extLst>
  </p:cSld>
  <p:clrMapOvr>
    <a:masterClrMapping/>
  </p:clrMapOvr>
  <p:transition>
    <p:blinds dir="vert"/>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3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359226818"/>
      </p:ext>
    </p:extLst>
  </p:cSld>
  <p:clrMapOvr>
    <a:masterClrMapping/>
  </p:clrMapOvr>
  <p:transition>
    <p:blinds dir="vert"/>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13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129628855"/>
      </p:ext>
    </p:extLst>
  </p:cSld>
  <p:clrMapOvr>
    <a:masterClrMapping/>
  </p:clrMapOvr>
  <p:transition>
    <p:blinds dir="vert"/>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4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991094808"/>
      </p:ext>
    </p:extLst>
  </p:cSld>
  <p:clrMapOvr>
    <a:masterClrMapping/>
  </p:clrMapOvr>
  <p:transition>
    <p:blinds dir="vert"/>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4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581192701"/>
      </p:ext>
    </p:extLst>
  </p:cSld>
  <p:clrMapOvr>
    <a:masterClrMapping/>
  </p:clrMapOvr>
  <p:transition>
    <p:blinds dir="vert"/>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354251"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6939384"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1046414529"/>
      </p:ext>
    </p:extLst>
  </p:cSld>
  <p:clrMapOvr>
    <a:masterClrMapping/>
  </p:clrMapOvr>
  <p:transition>
    <p:blinds dir="vert"/>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4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89458313"/>
      </p:ext>
    </p:extLst>
  </p:cSld>
  <p:clrMapOvr>
    <a:masterClrMapping/>
  </p:clrMapOvr>
  <p:transition>
    <p:blinds dir="vert"/>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5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000223798"/>
      </p:ext>
    </p:extLst>
  </p:cSld>
  <p:clrMapOvr>
    <a:masterClrMapping/>
  </p:clrMapOvr>
  <p:transition>
    <p:blinds dir="vert"/>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5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634707186"/>
      </p:ext>
    </p:extLst>
  </p:cSld>
  <p:clrMapOvr>
    <a:masterClrMapping/>
  </p:clrMapOvr>
  <p:transition>
    <p:blinds dir="vert"/>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5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644465445"/>
      </p:ext>
    </p:extLst>
  </p:cSld>
  <p:clrMapOvr>
    <a:masterClrMapping/>
  </p:clrMapOvr>
  <p:transition>
    <p:blinds dir="vert"/>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5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62215487"/>
      </p:ext>
    </p:extLst>
  </p:cSld>
  <p:clrMapOvr>
    <a:masterClrMapping/>
  </p:clrMapOvr>
  <p:transition>
    <p:blinds dir="vert"/>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5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165164125"/>
      </p:ext>
    </p:extLst>
  </p:cSld>
  <p:clrMapOvr>
    <a:masterClrMapping/>
  </p:clrMapOvr>
  <p:transition>
    <p:blinds dir="vert"/>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5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863989990"/>
      </p:ext>
    </p:extLst>
  </p:cSld>
  <p:clrMapOvr>
    <a:masterClrMapping/>
  </p:clrMapOvr>
  <p:transition>
    <p:blinds dir="vert"/>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5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954517571"/>
      </p:ext>
    </p:extLst>
  </p:cSld>
  <p:clrMapOvr>
    <a:masterClrMapping/>
  </p:clrMapOvr>
  <p:transition>
    <p:blinds dir="vert"/>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5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942159385"/>
      </p:ext>
    </p:extLst>
  </p:cSld>
  <p:clrMapOvr>
    <a:masterClrMapping/>
  </p:clrMapOvr>
  <p:transition>
    <p:blinds dir="vert"/>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5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312839474"/>
      </p:ext>
    </p:extLst>
  </p:cSld>
  <p:clrMapOvr>
    <a:masterClrMapping/>
  </p:clrMapOvr>
  <p:transition>
    <p:blinds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7714291"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299424"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3023628026"/>
      </p:ext>
    </p:extLst>
  </p:cSld>
  <p:clrMapOvr>
    <a:masterClrMapping/>
  </p:clrMapOvr>
  <p:transition>
    <p:blinds dir="vert"/>
  </p:transition>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5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422145330"/>
      </p:ext>
    </p:extLst>
  </p:cSld>
  <p:clrMapOvr>
    <a:masterClrMapping/>
  </p:clrMapOvr>
  <p:transition>
    <p:blinds dir="vert"/>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8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672467993"/>
      </p:ext>
    </p:extLst>
  </p:cSld>
  <p:clrMapOvr>
    <a:masterClrMapping/>
  </p:clrMapOvr>
  <p:transition>
    <p:blinds dir="vert"/>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6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608935840"/>
      </p:ext>
    </p:extLst>
  </p:cSld>
  <p:clrMapOvr>
    <a:masterClrMapping/>
  </p:clrMapOvr>
  <p:transition>
    <p:blinds dir="vert"/>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6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706252143"/>
      </p:ext>
    </p:extLst>
  </p:cSld>
  <p:clrMapOvr>
    <a:masterClrMapping/>
  </p:clrMapOvr>
  <p:transition>
    <p:blinds dir="vert"/>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6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67464355"/>
      </p:ext>
    </p:extLst>
  </p:cSld>
  <p:clrMapOvr>
    <a:masterClrMapping/>
  </p:clrMapOvr>
  <p:transition>
    <p:blinds dir="vert"/>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6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955607256"/>
      </p:ext>
    </p:extLst>
  </p:cSld>
  <p:clrMapOvr>
    <a:masterClrMapping/>
  </p:clrMapOvr>
  <p:transition>
    <p:blinds dir="vert"/>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6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108492886"/>
      </p:ext>
    </p:extLst>
  </p:cSld>
  <p:clrMapOvr>
    <a:masterClrMapping/>
  </p:clrMapOvr>
  <p:transition>
    <p:blinds dir="vert"/>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6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057416673"/>
      </p:ext>
    </p:extLst>
  </p:cSld>
  <p:clrMapOvr>
    <a:masterClrMapping/>
  </p:clrMapOvr>
  <p:transition>
    <p:blinds dir="vert"/>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6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849128972"/>
      </p:ext>
    </p:extLst>
  </p:cSld>
  <p:clrMapOvr>
    <a:masterClrMapping/>
  </p:clrMapOvr>
  <p:transition>
    <p:blinds dir="vert"/>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6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063822613"/>
      </p:ext>
    </p:extLst>
  </p:cSld>
  <p:clrMapOvr>
    <a:masterClrMapping/>
  </p:clrMapOvr>
  <p:transition>
    <p:blinds dir="vert"/>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8218347" cy="821913"/>
          </a:xfrm>
        </p:spPr>
        <p:txBody>
          <a:bodyPr/>
          <a:lstStyle>
            <a:lvl1pPr>
              <a:defRPr sz="3200">
                <a:latin typeface="华文中宋" pitchFamily="2" charset="-122"/>
                <a:ea typeface="华文中宋"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12800" y="1500175"/>
            <a:ext cx="780348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2" name="文本占位符 156"/>
          <p:cNvSpPr>
            <a:spLocks noGrp="1"/>
          </p:cNvSpPr>
          <p:nvPr>
            <p:ph type="body" sz="quarter" idx="14"/>
          </p:nvPr>
        </p:nvSpPr>
        <p:spPr>
          <a:xfrm>
            <a:off x="5429246" y="0"/>
            <a:ext cx="5711957" cy="260648"/>
          </a:xfrm>
          <a:ln w="3175"/>
        </p:spPr>
        <p:txBody>
          <a:bodyPr/>
          <a:lstStyle>
            <a:lvl1pPr>
              <a:buNone/>
              <a:defRPr sz="1200">
                <a:solidFill>
                  <a:schemeClr val="bg1"/>
                </a:solidFill>
              </a:defRPr>
            </a:lvl1pPr>
          </a:lstStyle>
          <a:p>
            <a:pPr lvl="0"/>
            <a:endParaRPr lang="zh-CN" altLang="en-US" dirty="0" smtClean="0"/>
          </a:p>
        </p:txBody>
      </p:sp>
    </p:spTree>
    <p:extLst>
      <p:ext uri="{BB962C8B-B14F-4D97-AF65-F5344CB8AC3E}">
        <p14:creationId xmlns:p14="http://schemas.microsoft.com/office/powerpoint/2010/main" val="137764391"/>
      </p:ext>
    </p:extLst>
  </p:cSld>
  <p:clrMapOvr>
    <a:masterClrMapping/>
  </p:clrMapOvr>
  <p:transition>
    <p:blinds dir="vert"/>
  </p:transition>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10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2677499186"/>
      </p:ext>
    </p:extLst>
  </p:cSld>
  <p:clrMapOvr>
    <a:masterClrMapping/>
  </p:clrMapOvr>
  <p:transition>
    <p:blinds dir="vert"/>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0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221857272"/>
      </p:ext>
    </p:extLst>
  </p:cSld>
  <p:clrMapOvr>
    <a:masterClrMapping/>
  </p:clrMapOvr>
  <p:transition>
    <p:blinds dir="vert"/>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10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3204257891"/>
      </p:ext>
    </p:extLst>
  </p:cSld>
  <p:clrMapOvr>
    <a:masterClrMapping/>
  </p:clrMapOvr>
  <p:transition>
    <p:blinds dir="vert"/>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10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945364444"/>
      </p:ext>
    </p:extLst>
  </p:cSld>
  <p:clrMapOvr>
    <a:masterClrMapping/>
  </p:clrMapOvr>
  <p:transition>
    <p:blinds dir="vert"/>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7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61603388"/>
      </p:ext>
    </p:extLst>
  </p:cSld>
  <p:clrMapOvr>
    <a:masterClrMapping/>
  </p:clrMapOvr>
  <p:transition>
    <p:blinds dir="vert"/>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7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528887203"/>
      </p:ext>
    </p:extLst>
  </p:cSld>
  <p:clrMapOvr>
    <a:masterClrMapping/>
  </p:clrMapOvr>
  <p:transition>
    <p:blinds dir="vert"/>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7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396254422"/>
      </p:ext>
    </p:extLst>
  </p:cSld>
  <p:clrMapOvr>
    <a:masterClrMapping/>
  </p:clrMapOvr>
  <p:transition>
    <p:blinds dir="vert"/>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7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879912696"/>
      </p:ext>
    </p:extLst>
  </p:cSld>
  <p:clrMapOvr>
    <a:masterClrMapping/>
  </p:clrMapOvr>
  <p:transition>
    <p:blinds dir="vert"/>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7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4131139932"/>
      </p:ext>
    </p:extLst>
  </p:cSld>
  <p:clrMapOvr>
    <a:masterClrMapping/>
  </p:clrMapOvr>
  <p:transition>
    <p:blinds dir="vert"/>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7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1387667" cy="821913"/>
          </a:xfrm>
        </p:spPr>
        <p:txBody>
          <a:bodyPr/>
          <a:lstStyle>
            <a:lvl1pPr>
              <a:defRPr sz="3200">
                <a:latin typeface="华文中宋" pitchFamily="2" charset="-122"/>
                <a:ea typeface="华文中宋" pitchFamily="2" charset="-122"/>
              </a:defRPr>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812800" y="1500175"/>
            <a:ext cx="10871200" cy="4762910"/>
          </a:xfrm>
        </p:spPr>
        <p:txBody>
          <a:bodyPr/>
          <a:lstStyle>
            <a:lvl1pPr>
              <a:defRPr sz="2400"/>
            </a:lvl1pPr>
            <a:lvl2pPr>
              <a:defRPr sz="2000"/>
            </a:lvl2pPr>
            <a:lvl3pPr>
              <a:defRPr sz="1800"/>
            </a:lvl3pPr>
            <a:lvl4pPr>
              <a:defRPr sz="1600"/>
            </a:lvl4pPr>
            <a:lvl5pPr>
              <a:defRPr sz="1600"/>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11" name="文本占位符 156"/>
          <p:cNvSpPr>
            <a:spLocks noGrp="1"/>
          </p:cNvSpPr>
          <p:nvPr>
            <p:ph type="body" sz="quarter" idx="13"/>
          </p:nvPr>
        </p:nvSpPr>
        <p:spPr>
          <a:xfrm>
            <a:off x="0" y="0"/>
            <a:ext cx="4416491" cy="260648"/>
          </a:xfrm>
          <a:ln w="3175"/>
        </p:spPr>
        <p:txBody>
          <a:bodyPr/>
          <a:lstStyle>
            <a:lvl1pPr algn="l">
              <a:buNone/>
              <a:defRPr sz="1200">
                <a:solidFill>
                  <a:schemeClr val="bg1"/>
                </a:solidFill>
              </a:defRPr>
            </a:lvl1pPr>
          </a:lstStyle>
          <a:p>
            <a:pPr lvl="0"/>
            <a:r>
              <a:rPr lang="zh-CN" altLang="en-US" dirty="0" smtClean="0"/>
              <a:t>单击此处编辑母版文本样式</a:t>
            </a:r>
          </a:p>
        </p:txBody>
      </p:sp>
      <p:sp>
        <p:nvSpPr>
          <p:cNvPr id="12" name="文本占位符 156"/>
          <p:cNvSpPr>
            <a:spLocks noGrp="1"/>
          </p:cNvSpPr>
          <p:nvPr>
            <p:ph type="body" sz="quarter" idx="14"/>
          </p:nvPr>
        </p:nvSpPr>
        <p:spPr>
          <a:xfrm>
            <a:off x="5429245" y="0"/>
            <a:ext cx="4664200" cy="214290"/>
          </a:xfrm>
          <a:ln w="3175"/>
        </p:spPr>
        <p:txBody>
          <a:bodyPr/>
          <a:lstStyle>
            <a:lvl1pPr algn="l">
              <a:buNone/>
              <a:defRPr sz="1200">
                <a:solidFill>
                  <a:schemeClr val="bg1"/>
                </a:solidFill>
              </a:defRPr>
            </a:lvl1pPr>
          </a:lstStyle>
          <a:p>
            <a:pPr lvl="0"/>
            <a:endParaRPr lang="zh-CN" altLang="en-US" dirty="0" smtClean="0"/>
          </a:p>
        </p:txBody>
      </p:sp>
      <p:sp>
        <p:nvSpPr>
          <p:cNvPr id="6" name="文本占位符 156"/>
          <p:cNvSpPr>
            <a:spLocks noGrp="1"/>
          </p:cNvSpPr>
          <p:nvPr>
            <p:ph type="body" sz="quarter" idx="15"/>
          </p:nvPr>
        </p:nvSpPr>
        <p:spPr>
          <a:xfrm>
            <a:off x="761963" y="6668814"/>
            <a:ext cx="9906069" cy="189186"/>
          </a:xfrm>
          <a:ln w="3175"/>
        </p:spPr>
        <p:txBody>
          <a:bodyPr/>
          <a:lstStyle>
            <a:lvl1pPr>
              <a:buNone/>
              <a:defRPr sz="1200">
                <a:solidFill>
                  <a:schemeClr val="bg1"/>
                </a:solidFill>
              </a:defRPr>
            </a:lvl1pPr>
          </a:lstStyle>
          <a:p>
            <a:pPr lvl="0"/>
            <a:r>
              <a:rPr lang="zh-CN" altLang="en-US" smtClean="0"/>
              <a:t>单击此处编辑母版文本样式</a:t>
            </a:r>
          </a:p>
        </p:txBody>
      </p:sp>
    </p:spTree>
    <p:extLst>
      <p:ext uri="{BB962C8B-B14F-4D97-AF65-F5344CB8AC3E}">
        <p14:creationId xmlns:p14="http://schemas.microsoft.com/office/powerpoint/2010/main" val="1412770038"/>
      </p:ext>
    </p:extLst>
  </p:cSld>
  <p:clrMapOvr>
    <a:masterClrMapping/>
  </p:clrMapOvr>
  <p:transition>
    <p:blinds dir="vert"/>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6" Type="http://schemas.openxmlformats.org/officeDocument/2006/relationships/slideLayout" Target="../slideLayouts/slideLayout76.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97" Type="http://schemas.openxmlformats.org/officeDocument/2006/relationships/slideLayout" Target="../slideLayouts/slideLayout97.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87" Type="http://schemas.openxmlformats.org/officeDocument/2006/relationships/slideLayout" Target="../slideLayouts/slideLayout87.xml"/><Relationship Id="rId102" Type="http://schemas.openxmlformats.org/officeDocument/2006/relationships/image" Target="../media/image1.jpeg"/><Relationship Id="rId5" Type="http://schemas.openxmlformats.org/officeDocument/2006/relationships/slideLayout" Target="../slideLayouts/slideLayout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7" name="Rectangle 249"/>
          <p:cNvSpPr>
            <a:spLocks noGrp="1" noRot="1" noChangeArrowheads="1"/>
          </p:cNvSpPr>
          <p:nvPr>
            <p:ph type="body" idx="1"/>
          </p:nvPr>
        </p:nvSpPr>
        <p:spPr bwMode="auto">
          <a:xfrm>
            <a:off x="812800" y="1600200"/>
            <a:ext cx="7224184" cy="44989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36868" name="Rectangle 248"/>
          <p:cNvSpPr>
            <a:spLocks noGrp="1" noRot="1" noChangeArrowheads="1"/>
          </p:cNvSpPr>
          <p:nvPr>
            <p:ph type="title"/>
          </p:nvPr>
        </p:nvSpPr>
        <p:spPr bwMode="auto">
          <a:xfrm>
            <a:off x="397933" y="404814"/>
            <a:ext cx="7639051" cy="96678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92410" name="Rectangle 250"/>
          <p:cNvSpPr>
            <a:spLocks noGrp="1" noChangeArrowheads="1"/>
          </p:cNvSpPr>
          <p:nvPr>
            <p:ph type="dt" sz="half" idx="2"/>
          </p:nvPr>
        </p:nvSpPr>
        <p:spPr bwMode="auto">
          <a:xfrm>
            <a:off x="431801" y="6524626"/>
            <a:ext cx="3052233"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defRPr>
            </a:lvl1pPr>
          </a:lstStyle>
          <a:p>
            <a:pPr>
              <a:defRPr/>
            </a:pPr>
            <a:endParaRPr lang="en-US" altLang="zh-CN"/>
          </a:p>
        </p:txBody>
      </p:sp>
      <p:sp>
        <p:nvSpPr>
          <p:cNvPr id="92411" name="Rectangle 251"/>
          <p:cNvSpPr>
            <a:spLocks noGrp="1" noChangeArrowheads="1"/>
          </p:cNvSpPr>
          <p:nvPr>
            <p:ph type="ftr" sz="quarter" idx="3"/>
          </p:nvPr>
        </p:nvSpPr>
        <p:spPr bwMode="auto">
          <a:xfrm>
            <a:off x="4176184" y="6524626"/>
            <a:ext cx="3860800"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endParaRPr lang="en-US" altLang="zh-CN" dirty="0"/>
          </a:p>
        </p:txBody>
      </p:sp>
      <p:sp>
        <p:nvSpPr>
          <p:cNvPr id="92412" name="Rectangle 252"/>
          <p:cNvSpPr>
            <a:spLocks noGrp="1" noChangeArrowheads="1"/>
          </p:cNvSpPr>
          <p:nvPr>
            <p:ph type="sldNum" sz="quarter" idx="4"/>
          </p:nvPr>
        </p:nvSpPr>
        <p:spPr bwMode="auto">
          <a:xfrm>
            <a:off x="8733368" y="6524626"/>
            <a:ext cx="3052233"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defRPr>
            </a:lvl1pPr>
          </a:lstStyle>
          <a:p>
            <a:pPr>
              <a:defRPr/>
            </a:pPr>
            <a:fld id="{1C477B47-DDB5-489C-BB25-ED0A340F4893}" type="slidenum">
              <a:rPr lang="en-US" altLang="zh-CN"/>
              <a:pPr>
                <a:defRPr/>
              </a:pPr>
              <a:t>‹#›</a:t>
            </a:fld>
            <a:endParaRPr lang="en-US" altLang="zh-CN"/>
          </a:p>
        </p:txBody>
      </p:sp>
      <p:sp>
        <p:nvSpPr>
          <p:cNvPr id="155" name="TextBox 154"/>
          <p:cNvSpPr txBox="1"/>
          <p:nvPr userDrawn="1"/>
        </p:nvSpPr>
        <p:spPr>
          <a:xfrm>
            <a:off x="1" y="-2380"/>
            <a:ext cx="5422900" cy="276225"/>
          </a:xfrm>
          <a:prstGeom prst="rect">
            <a:avLst/>
          </a:prstGeom>
          <a:solidFill>
            <a:schemeClr val="accent5">
              <a:lumMod val="75000"/>
            </a:schemeClr>
          </a:solidFill>
          <a:ln>
            <a:noFill/>
          </a:ln>
        </p:spPr>
        <p:txBody>
          <a:bodyPr wrap="square">
            <a:spAutoFit/>
          </a:bodyPr>
          <a:lstStyle/>
          <a:p>
            <a:pPr>
              <a:defRPr/>
            </a:pPr>
            <a:endParaRPr lang="zh-CN" altLang="en-US" sz="1200" dirty="0">
              <a:solidFill>
                <a:schemeClr val="bg1"/>
              </a:solidFill>
            </a:endParaRPr>
          </a:p>
        </p:txBody>
      </p:sp>
      <p:sp>
        <p:nvSpPr>
          <p:cNvPr id="156" name="TextBox 155"/>
          <p:cNvSpPr txBox="1"/>
          <p:nvPr userDrawn="1"/>
        </p:nvSpPr>
        <p:spPr>
          <a:xfrm>
            <a:off x="0" y="6581775"/>
            <a:ext cx="12192000" cy="338138"/>
          </a:xfrm>
          <a:prstGeom prst="rect">
            <a:avLst/>
          </a:prstGeom>
          <a:solidFill>
            <a:schemeClr val="accent5">
              <a:lumMod val="50000"/>
            </a:schemeClr>
          </a:solidFill>
        </p:spPr>
        <p:txBody>
          <a:bodyPr>
            <a:spAutoFit/>
          </a:bodyPr>
          <a:lstStyle/>
          <a:p>
            <a:pPr algn="r">
              <a:defRPr/>
            </a:pPr>
            <a:r>
              <a:rPr lang="en-US" altLang="zh-CN" sz="1200" dirty="0">
                <a:solidFill>
                  <a:schemeClr val="bg1"/>
                </a:solidFill>
              </a:rPr>
              <a:t>P. </a:t>
            </a:r>
            <a:fld id="{F733E731-9750-4C10-BCFC-31D1A9368162}" type="slidenum">
              <a:rPr lang="en-US" altLang="zh-CN" sz="1600">
                <a:solidFill>
                  <a:schemeClr val="bg1"/>
                </a:solidFill>
              </a:rPr>
              <a:pPr algn="r">
                <a:defRPr/>
              </a:pPr>
              <a:t>‹#›</a:t>
            </a:fld>
            <a:r>
              <a:rPr lang="en-US" altLang="zh-CN" sz="1600" dirty="0">
                <a:solidFill>
                  <a:schemeClr val="bg1"/>
                </a:solidFill>
              </a:rPr>
              <a:t> </a:t>
            </a:r>
            <a:endParaRPr lang="zh-CN" altLang="en-US" sz="1600" dirty="0">
              <a:solidFill>
                <a:schemeClr val="bg1"/>
              </a:solidFill>
            </a:endParaRPr>
          </a:p>
        </p:txBody>
      </p:sp>
      <p:sp>
        <p:nvSpPr>
          <p:cNvPr id="157" name="TextBox 156"/>
          <p:cNvSpPr txBox="1"/>
          <p:nvPr userDrawn="1"/>
        </p:nvSpPr>
        <p:spPr>
          <a:xfrm>
            <a:off x="5422901" y="-3996"/>
            <a:ext cx="6769100" cy="276225"/>
          </a:xfrm>
          <a:prstGeom prst="rect">
            <a:avLst/>
          </a:prstGeom>
          <a:solidFill>
            <a:schemeClr val="accent5">
              <a:lumMod val="50000"/>
            </a:schemeClr>
          </a:solidFill>
          <a:ln>
            <a:noFill/>
          </a:ln>
        </p:spPr>
        <p:txBody>
          <a:bodyPr>
            <a:spAutoFit/>
          </a:bodyPr>
          <a:lstStyle/>
          <a:p>
            <a:pPr>
              <a:defRPr/>
            </a:pPr>
            <a:endParaRPr lang="zh-CN" altLang="en-US" sz="1200" dirty="0">
              <a:solidFill>
                <a:schemeClr val="bg1"/>
              </a:solidFill>
            </a:endParaRPr>
          </a:p>
        </p:txBody>
      </p:sp>
      <p:sp>
        <p:nvSpPr>
          <p:cNvPr id="11" name="文本占位符 156"/>
          <p:cNvSpPr txBox="1">
            <a:spLocks/>
          </p:cNvSpPr>
          <p:nvPr userDrawn="1"/>
        </p:nvSpPr>
        <p:spPr>
          <a:xfrm>
            <a:off x="-31616" y="6627200"/>
            <a:ext cx="11672232" cy="258184"/>
          </a:xfrm>
          <a:prstGeom prst="rect">
            <a:avLst/>
          </a:prstGeom>
          <a:ln w="3175"/>
        </p:spPr>
        <p:txBody>
          <a:bodyPr/>
          <a:lstStyle>
            <a:lvl1pPr>
              <a:buNone/>
              <a:defRPr sz="1200">
                <a:solidFill>
                  <a:schemeClr val="bg1"/>
                </a:solidFill>
              </a:defRPr>
            </a:lvl1pPr>
          </a:lstStyle>
          <a:p>
            <a:pPr marL="342900" marR="0" lvl="0" indent="-342900" algn="l" defTabSz="914400" rtl="0" eaLnBrk="0" fontAlgn="base" latinLnBrk="0" hangingPunct="0">
              <a:lnSpc>
                <a:spcPct val="100000"/>
              </a:lnSpc>
              <a:spcBef>
                <a:spcPct val="20000"/>
              </a:spcBef>
              <a:spcAft>
                <a:spcPct val="0"/>
              </a:spcAft>
              <a:buClr>
                <a:schemeClr val="hlink"/>
              </a:buClr>
              <a:buSzTx/>
              <a:buFont typeface="Wingdings" pitchFamily="2" charset="2"/>
              <a:buNone/>
              <a:tabLst/>
              <a:defRPr/>
            </a:pP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课程名称</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数据科学理论与实践 </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主讲教师</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朝乐门   </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参考书</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数据科学理论与实践（</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2017</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 </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；数据科学（清华大学出版社，</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2016</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   【</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日期</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】2017</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年</a:t>
            </a:r>
            <a:r>
              <a:rPr lang="en-US" altLang="zh-CN"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8</a:t>
            </a:r>
            <a:r>
              <a:rPr lang="zh-CN" altLang="en-US" sz="1200" kern="0" dirty="0" smtClean="0">
                <a:solidFill>
                  <a:schemeClr val="bg1"/>
                </a:solidFill>
                <a:latin typeface="Times New Roman" panose="02020603050405020304" pitchFamily="18" charset="0"/>
                <a:ea typeface="宋体" pitchFamily="2" charset="-122"/>
                <a:cs typeface="Times New Roman" panose="02020603050405020304" pitchFamily="18" charset="0"/>
              </a:rPr>
              <a:t>月</a:t>
            </a:r>
          </a:p>
        </p:txBody>
      </p:sp>
      <p:sp>
        <p:nvSpPr>
          <p:cNvPr id="12" name="文本占位符 156"/>
          <p:cNvSpPr txBox="1">
            <a:spLocks/>
          </p:cNvSpPr>
          <p:nvPr userDrawn="1"/>
        </p:nvSpPr>
        <p:spPr>
          <a:xfrm>
            <a:off x="1" y="0"/>
            <a:ext cx="4415367" cy="260350"/>
          </a:xfrm>
          <a:prstGeom prst="rect">
            <a:avLst/>
          </a:prstGeom>
          <a:ln w="3175"/>
        </p:spPr>
        <p:txBody>
          <a:bodyPr/>
          <a:lstStyle>
            <a:lvl1pPr>
              <a:buNone/>
              <a:defRPr sz="1200">
                <a:solidFill>
                  <a:schemeClr val="bg1"/>
                </a:solidFill>
              </a:defRPr>
            </a:lvl1pPr>
          </a:lstStyle>
          <a:p>
            <a:pPr marL="342900" indent="-342900" eaLnBrk="0" hangingPunct="0">
              <a:spcBef>
                <a:spcPct val="20000"/>
              </a:spcBef>
              <a:buClr>
                <a:schemeClr val="hlink"/>
              </a:buClr>
              <a:buFont typeface="Wingdings" pitchFamily="2" charset="2"/>
              <a:buNone/>
              <a:defRPr/>
            </a:pPr>
            <a:endParaRPr lang="zh-CN" altLang="en-US" sz="1200" kern="0" dirty="0" smtClean="0">
              <a:latin typeface="+mn-lt"/>
              <a:ea typeface="+mn-ea"/>
            </a:endParaRPr>
          </a:p>
        </p:txBody>
      </p:sp>
      <p:pic>
        <p:nvPicPr>
          <p:cNvPr id="15" name="Picture 254" descr="D:\PPT模板\rendanew.jpg"/>
          <p:cNvPicPr>
            <a:picLocks noChangeAspect="1" noChangeArrowheads="1"/>
          </p:cNvPicPr>
          <p:nvPr userDrawn="1"/>
        </p:nvPicPr>
        <p:blipFill>
          <a:blip r:embed="rId102">
            <a:duotone>
              <a:schemeClr val="accent5">
                <a:shade val="45000"/>
                <a:satMod val="135000"/>
              </a:schemeClr>
              <a:prstClr val="white"/>
            </a:duotone>
          </a:blip>
          <a:srcRect/>
          <a:stretch>
            <a:fillRect/>
          </a:stretch>
        </p:blipFill>
        <p:spPr bwMode="auto">
          <a:xfrm>
            <a:off x="10488488" y="623067"/>
            <a:ext cx="986270" cy="98802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4356" r:id="rId1"/>
    <p:sldLayoutId id="2147484357" r:id="rId2"/>
    <p:sldLayoutId id="2147484355" r:id="rId3"/>
    <p:sldLayoutId id="2147484358" r:id="rId4"/>
    <p:sldLayoutId id="2147484359" r:id="rId5"/>
    <p:sldLayoutId id="2147484360" r:id="rId6"/>
    <p:sldLayoutId id="2147484361" r:id="rId7"/>
    <p:sldLayoutId id="2147484362" r:id="rId8"/>
    <p:sldLayoutId id="2147484363" r:id="rId9"/>
    <p:sldLayoutId id="2147484364" r:id="rId10"/>
    <p:sldLayoutId id="2147484365" r:id="rId11"/>
    <p:sldLayoutId id="2147484366" r:id="rId12"/>
    <p:sldLayoutId id="2147484367" r:id="rId13"/>
    <p:sldLayoutId id="2147484368" r:id="rId14"/>
    <p:sldLayoutId id="2147484369" r:id="rId15"/>
    <p:sldLayoutId id="2147484370" r:id="rId16"/>
    <p:sldLayoutId id="2147484371" r:id="rId17"/>
    <p:sldLayoutId id="2147484372" r:id="rId18"/>
    <p:sldLayoutId id="2147484373" r:id="rId19"/>
    <p:sldLayoutId id="2147484374" r:id="rId20"/>
    <p:sldLayoutId id="2147484376" r:id="rId21"/>
    <p:sldLayoutId id="2147484377" r:id="rId22"/>
    <p:sldLayoutId id="2147484379" r:id="rId23"/>
    <p:sldLayoutId id="2147484380" r:id="rId24"/>
    <p:sldLayoutId id="2147484381" r:id="rId25"/>
    <p:sldLayoutId id="2147484382" r:id="rId26"/>
    <p:sldLayoutId id="2147484383" r:id="rId27"/>
    <p:sldLayoutId id="2147484384" r:id="rId28"/>
    <p:sldLayoutId id="2147484385" r:id="rId29"/>
    <p:sldLayoutId id="2147484386" r:id="rId30"/>
    <p:sldLayoutId id="2147484387" r:id="rId31"/>
    <p:sldLayoutId id="2147484388" r:id="rId32"/>
    <p:sldLayoutId id="2147484389" r:id="rId33"/>
    <p:sldLayoutId id="2147484390" r:id="rId34"/>
    <p:sldLayoutId id="2147484391" r:id="rId35"/>
    <p:sldLayoutId id="2147484392" r:id="rId36"/>
    <p:sldLayoutId id="2147484393" r:id="rId37"/>
    <p:sldLayoutId id="2147484394" r:id="rId38"/>
    <p:sldLayoutId id="2147484395" r:id="rId39"/>
    <p:sldLayoutId id="2147484396" r:id="rId40"/>
    <p:sldLayoutId id="2147484397" r:id="rId41"/>
    <p:sldLayoutId id="2147484419" r:id="rId42"/>
    <p:sldLayoutId id="2147484445" r:id="rId43"/>
    <p:sldLayoutId id="2147484446" r:id="rId44"/>
    <p:sldLayoutId id="2147484449" r:id="rId45"/>
    <p:sldLayoutId id="2147484499" r:id="rId46"/>
    <p:sldLayoutId id="2147484500" r:id="rId47"/>
    <p:sldLayoutId id="2147484513" r:id="rId48"/>
    <p:sldLayoutId id="2147484514" r:id="rId49"/>
    <p:sldLayoutId id="2147484515" r:id="rId50"/>
    <p:sldLayoutId id="2147484516" r:id="rId51"/>
    <p:sldLayoutId id="2147484517" r:id="rId52"/>
    <p:sldLayoutId id="2147484518" r:id="rId53"/>
    <p:sldLayoutId id="2147484519" r:id="rId54"/>
    <p:sldLayoutId id="2147484520" r:id="rId55"/>
    <p:sldLayoutId id="2147484521" r:id="rId56"/>
    <p:sldLayoutId id="2147484522" r:id="rId57"/>
    <p:sldLayoutId id="2147484528" r:id="rId58"/>
    <p:sldLayoutId id="2147484530" r:id="rId59"/>
    <p:sldLayoutId id="2147484531" r:id="rId60"/>
    <p:sldLayoutId id="2147484532" r:id="rId61"/>
    <p:sldLayoutId id="2147484534" r:id="rId62"/>
    <p:sldLayoutId id="2147484535" r:id="rId63"/>
    <p:sldLayoutId id="2147484537" r:id="rId64"/>
    <p:sldLayoutId id="2147484538" r:id="rId65"/>
    <p:sldLayoutId id="2147484539" r:id="rId66"/>
    <p:sldLayoutId id="2147484540" r:id="rId67"/>
    <p:sldLayoutId id="2147484542" r:id="rId68"/>
    <p:sldLayoutId id="2147484543" r:id="rId69"/>
    <p:sldLayoutId id="2147484544" r:id="rId70"/>
    <p:sldLayoutId id="2147484545" r:id="rId71"/>
    <p:sldLayoutId id="2147484546" r:id="rId72"/>
    <p:sldLayoutId id="2147484547" r:id="rId73"/>
    <p:sldLayoutId id="2147484548" r:id="rId74"/>
    <p:sldLayoutId id="2147484549" r:id="rId75"/>
    <p:sldLayoutId id="2147484550" r:id="rId76"/>
    <p:sldLayoutId id="2147484551" r:id="rId77"/>
    <p:sldLayoutId id="2147484552" r:id="rId78"/>
    <p:sldLayoutId id="2147484553" r:id="rId79"/>
    <p:sldLayoutId id="2147484554" r:id="rId80"/>
    <p:sldLayoutId id="2147484555" r:id="rId81"/>
    <p:sldLayoutId id="2147484556" r:id="rId82"/>
    <p:sldLayoutId id="2147484557" r:id="rId83"/>
    <p:sldLayoutId id="2147484558" r:id="rId84"/>
    <p:sldLayoutId id="2147484559" r:id="rId85"/>
    <p:sldLayoutId id="2147484560" r:id="rId86"/>
    <p:sldLayoutId id="2147484561" r:id="rId87"/>
    <p:sldLayoutId id="2147484563" r:id="rId88"/>
    <p:sldLayoutId id="2147484564" r:id="rId89"/>
    <p:sldLayoutId id="2147484565" r:id="rId90"/>
    <p:sldLayoutId id="2147484566" r:id="rId91"/>
    <p:sldLayoutId id="2147484567" r:id="rId92"/>
    <p:sldLayoutId id="2147484568" r:id="rId93"/>
    <p:sldLayoutId id="2147484569" r:id="rId94"/>
    <p:sldLayoutId id="2147484570" r:id="rId95"/>
    <p:sldLayoutId id="2147484573" r:id="rId96"/>
    <p:sldLayoutId id="2147484574" r:id="rId97"/>
    <p:sldLayoutId id="2147484575" r:id="rId98"/>
    <p:sldLayoutId id="2147484576" r:id="rId99"/>
    <p:sldLayoutId id="2147484578" r:id="rId100"/>
  </p:sldLayoutIdLst>
  <p:transition>
    <p:blinds dir="vert"/>
  </p:transition>
  <p:timing>
    <p:tnLst>
      <p:par>
        <p:cTn id="1" dur="indefinite" restart="never" nodeType="tmRoot"/>
      </p:par>
    </p:tnLst>
  </p:timing>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pitchFamily="2" charset="-122"/>
        </a:defRPr>
      </a:lvl2pPr>
      <a:lvl3pPr algn="ctr" rtl="0" eaLnBrk="0" fontAlgn="base" hangingPunct="0">
        <a:spcBef>
          <a:spcPct val="0"/>
        </a:spcBef>
        <a:spcAft>
          <a:spcPct val="0"/>
        </a:spcAft>
        <a:defRPr sz="4400">
          <a:solidFill>
            <a:schemeClr val="tx2"/>
          </a:solidFill>
          <a:latin typeface="Arial" charset="0"/>
          <a:ea typeface="宋体" pitchFamily="2" charset="-122"/>
        </a:defRPr>
      </a:lvl3pPr>
      <a:lvl4pPr algn="ctr" rtl="0" eaLnBrk="0" fontAlgn="base" hangingPunct="0">
        <a:spcBef>
          <a:spcPct val="0"/>
        </a:spcBef>
        <a:spcAft>
          <a:spcPct val="0"/>
        </a:spcAft>
        <a:defRPr sz="4400">
          <a:solidFill>
            <a:schemeClr val="tx2"/>
          </a:solidFill>
          <a:latin typeface="Arial" charset="0"/>
          <a:ea typeface="宋体" pitchFamily="2" charset="-122"/>
        </a:defRPr>
      </a:lvl4pPr>
      <a:lvl5pPr algn="ctr" rtl="0" eaLnBrk="0" fontAlgn="base" hangingPunct="0">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hlink"/>
        </a:buClr>
        <a:buFont typeface="Wingdings" pitchFamily="2" charset="2"/>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SzPct val="85000"/>
        <a:buFont typeface="Wingdings" pitchFamily="2" charset="2"/>
        <a:buChar char="Ø"/>
        <a:defRPr sz="2000">
          <a:solidFill>
            <a:schemeClr val="tx1"/>
          </a:solidFill>
          <a:latin typeface="+mn-lt"/>
          <a:ea typeface="+mn-ea"/>
        </a:defRPr>
      </a:lvl2pPr>
      <a:lvl3pPr marL="1143000" indent="-228600" algn="l" rtl="0" eaLnBrk="0" fontAlgn="base" hangingPunct="0">
        <a:spcBef>
          <a:spcPct val="20000"/>
        </a:spcBef>
        <a:spcAft>
          <a:spcPct val="0"/>
        </a:spcAft>
        <a:buClr>
          <a:schemeClr val="hlink"/>
        </a:buClr>
        <a:buSzPct val="95000"/>
        <a:buFont typeface="Wingdings 2" pitchFamily="18" charset="2"/>
        <a:buChar char="¡"/>
        <a:defRPr sz="2400">
          <a:solidFill>
            <a:schemeClr val="tx1"/>
          </a:solidFill>
          <a:latin typeface="+mn-lt"/>
          <a:ea typeface="+mn-ea"/>
        </a:defRPr>
      </a:lvl3pPr>
      <a:lvl4pPr marL="1600200" indent="-228600" algn="l" rtl="0" eaLnBrk="0" fontAlgn="base" hangingPunct="0">
        <a:spcBef>
          <a:spcPct val="20000"/>
        </a:spcBef>
        <a:spcAft>
          <a:spcPct val="0"/>
        </a:spcAft>
        <a:buClr>
          <a:schemeClr val="tx2"/>
        </a:buClr>
        <a:buSzPct val="90000"/>
        <a:buFont typeface="Wingdings" pitchFamily="2" charset="2"/>
        <a:buChar char="Ø"/>
        <a:defRPr sz="1600">
          <a:solidFill>
            <a:schemeClr val="tx1"/>
          </a:solidFill>
          <a:latin typeface="+mn-lt"/>
          <a:ea typeface="+mn-ea"/>
        </a:defRPr>
      </a:lvl4pPr>
      <a:lvl5pPr marL="2057400" indent="-228600" algn="l" rtl="0" eaLnBrk="0" fontAlgn="base" hangingPunct="0">
        <a:spcBef>
          <a:spcPct val="20000"/>
        </a:spcBef>
        <a:spcAft>
          <a:spcPct val="0"/>
        </a:spcAft>
        <a:buClr>
          <a:schemeClr val="hlink"/>
        </a:buClr>
        <a:buFont typeface="Wingdings 2" pitchFamily="18" charset="2"/>
        <a:buChar char="¡"/>
        <a:defRPr sz="1600">
          <a:solidFill>
            <a:schemeClr val="tx1"/>
          </a:solidFill>
          <a:latin typeface="+mn-lt"/>
          <a:ea typeface="+mn-ea"/>
        </a:defRPr>
      </a:lvl5pPr>
      <a:lvl6pPr marL="2514600" indent="-228600" algn="l" rtl="0" fontAlgn="base">
        <a:spcBef>
          <a:spcPct val="20000"/>
        </a:spcBef>
        <a:spcAft>
          <a:spcPct val="0"/>
        </a:spcAft>
        <a:buClr>
          <a:schemeClr val="hlink"/>
        </a:buClr>
        <a:buFont typeface="Wingdings 2" pitchFamily="18" charset="2"/>
        <a:buChar char="¡"/>
        <a:defRPr sz="2000">
          <a:solidFill>
            <a:schemeClr val="tx1"/>
          </a:solidFill>
          <a:latin typeface="+mn-lt"/>
          <a:ea typeface="+mn-ea"/>
        </a:defRPr>
      </a:lvl6pPr>
      <a:lvl7pPr marL="2971800" indent="-228600" algn="l" rtl="0" fontAlgn="base">
        <a:spcBef>
          <a:spcPct val="20000"/>
        </a:spcBef>
        <a:spcAft>
          <a:spcPct val="0"/>
        </a:spcAft>
        <a:buClr>
          <a:schemeClr val="hlink"/>
        </a:buClr>
        <a:buFont typeface="Wingdings 2" pitchFamily="18" charset="2"/>
        <a:buChar char="¡"/>
        <a:defRPr sz="2000">
          <a:solidFill>
            <a:schemeClr val="tx1"/>
          </a:solidFill>
          <a:latin typeface="+mn-lt"/>
          <a:ea typeface="+mn-ea"/>
        </a:defRPr>
      </a:lvl7pPr>
      <a:lvl8pPr marL="3429000" indent="-228600" algn="l" rtl="0" fontAlgn="base">
        <a:spcBef>
          <a:spcPct val="20000"/>
        </a:spcBef>
        <a:spcAft>
          <a:spcPct val="0"/>
        </a:spcAft>
        <a:buClr>
          <a:schemeClr val="hlink"/>
        </a:buClr>
        <a:buFont typeface="Wingdings 2" pitchFamily="18" charset="2"/>
        <a:buChar char="¡"/>
        <a:defRPr sz="2000">
          <a:solidFill>
            <a:schemeClr val="tx1"/>
          </a:solidFill>
          <a:latin typeface="+mn-lt"/>
          <a:ea typeface="+mn-ea"/>
        </a:defRPr>
      </a:lvl8pPr>
      <a:lvl9pPr marL="3886200" indent="-228600" algn="l" rtl="0" fontAlgn="base">
        <a:spcBef>
          <a:spcPct val="20000"/>
        </a:spcBef>
        <a:spcAft>
          <a:spcPct val="0"/>
        </a:spcAft>
        <a:buClr>
          <a:schemeClr val="hlink"/>
        </a:buClr>
        <a:buFont typeface="Wingdings 2" pitchFamily="18"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emf"/></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jpe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4.jpeg"/></Relationships>
</file>

<file path=ppt/slides/_rels/slide22.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35.jpeg"/><Relationship Id="rId7" Type="http://schemas.openxmlformats.org/officeDocument/2006/relationships/diagramQuickStyle" Target="../diagrams/quickStyle2.xml"/><Relationship Id="rId2" Type="http://schemas.openxmlformats.org/officeDocument/2006/relationships/notesSlide" Target="../notesSlides/notesSlide19.xml"/><Relationship Id="rId1" Type="http://schemas.openxmlformats.org/officeDocument/2006/relationships/slideLayout" Target="../slideLayouts/slideLayout44.xml"/><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39.jpg"/><Relationship Id="rId4" Type="http://schemas.openxmlformats.org/officeDocument/2006/relationships/image" Target="../media/image36.jpeg"/><Relationship Id="rId9" Type="http://schemas.microsoft.com/office/2007/relationships/diagramDrawing" Target="../diagrams/drawing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ctrTitle"/>
          </p:nvPr>
        </p:nvSpPr>
        <p:spPr/>
        <p:txBody>
          <a:bodyPr/>
          <a:lstStyle/>
          <a:p>
            <a:r>
              <a:rPr lang="en-US" altLang="zh-CN" sz="4800" dirty="0" smtClean="0"/>
              <a:t>8.</a:t>
            </a:r>
            <a:r>
              <a:rPr lang="zh-CN" altLang="en-US" sz="4800" dirty="0" smtClean="0"/>
              <a:t>如何继续学习</a:t>
            </a:r>
            <a:endParaRPr lang="zh-CN" altLang="en-US" sz="4800" dirty="0"/>
          </a:p>
        </p:txBody>
      </p:sp>
      <p:sp>
        <p:nvSpPr>
          <p:cNvPr id="7" name="副标题 6"/>
          <p:cNvSpPr>
            <a:spLocks noGrp="1"/>
          </p:cNvSpPr>
          <p:nvPr>
            <p:ph type="subTitle" idx="1"/>
          </p:nvPr>
        </p:nvSpPr>
        <p:spPr/>
        <p:txBody>
          <a:bodyPr/>
          <a:lstStyle/>
          <a:p>
            <a:r>
              <a:rPr lang="en-US" altLang="zh-CN" dirty="0" smtClean="0">
                <a:latin typeface="Arial" panose="020B0604020202020204" pitchFamily="34" charset="0"/>
                <a:cs typeface="Arial" panose="020B0604020202020204" pitchFamily="34" charset="0"/>
              </a:rPr>
              <a:t>▲</a:t>
            </a:r>
            <a:r>
              <a:rPr lang="en-US" altLang="zh-CN" dirty="0" smtClean="0">
                <a:latin typeface="Arial" panose="020B0604020202020204" pitchFamily="34" charset="0"/>
                <a:cs typeface="Arial" panose="020B0604020202020204" pitchFamily="34" charset="0"/>
              </a:rPr>
              <a:t>7.</a:t>
            </a:r>
            <a:r>
              <a:rPr lang="zh-CN" altLang="en-US" dirty="0" smtClean="0">
                <a:latin typeface="Arial" panose="020B0604020202020204" pitchFamily="34" charset="0"/>
                <a:cs typeface="Arial" panose="020B0604020202020204" pitchFamily="34" charset="0"/>
              </a:rPr>
              <a:t>开发技术</a:t>
            </a:r>
            <a:endParaRPr lang="en-US" altLang="zh-CN" dirty="0" smtClean="0">
              <a:latin typeface="Arial" panose="020B0604020202020204" pitchFamily="34" charset="0"/>
              <a:cs typeface="Arial" panose="020B0604020202020204" pitchFamily="34" charset="0"/>
            </a:endParaRPr>
          </a:p>
          <a:p>
            <a:endParaRPr lang="en-US" altLang="zh-CN" dirty="0">
              <a:latin typeface="Arial" panose="020B0604020202020204" pitchFamily="34" charset="0"/>
              <a:cs typeface="Arial" panose="020B0604020202020204" pitchFamily="34" charset="0"/>
            </a:endParaRPr>
          </a:p>
          <a:p>
            <a:r>
              <a:rPr lang="zh-CN" altLang="en-US" dirty="0" smtClean="0">
                <a:solidFill>
                  <a:schemeClr val="bg1">
                    <a:lumMod val="50000"/>
                  </a:schemeClr>
                </a:solidFill>
                <a:latin typeface="Arial" panose="020B0604020202020204" pitchFamily="34" charset="0"/>
                <a:cs typeface="Arial" panose="020B0604020202020204" pitchFamily="34" charset="0"/>
              </a:rPr>
              <a:t>▼</a:t>
            </a:r>
            <a:r>
              <a:rPr lang="en-US" altLang="zh-CN" dirty="0" smtClean="0">
                <a:solidFill>
                  <a:schemeClr val="bg1">
                    <a:lumMod val="50000"/>
                  </a:schemeClr>
                </a:solidFill>
                <a:latin typeface="Arial" panose="020B0604020202020204" pitchFamily="34" charset="0"/>
                <a:cs typeface="Arial" panose="020B0604020202020204" pitchFamily="34" charset="0"/>
              </a:rPr>
              <a:t>9.</a:t>
            </a:r>
            <a:r>
              <a:rPr lang="zh-CN" altLang="en-US" dirty="0" smtClean="0">
                <a:solidFill>
                  <a:schemeClr val="bg1">
                    <a:lumMod val="50000"/>
                  </a:schemeClr>
                </a:solidFill>
                <a:latin typeface="Arial" panose="020B0604020202020204" pitchFamily="34" charset="0"/>
                <a:cs typeface="Arial" panose="020B0604020202020204" pitchFamily="34" charset="0"/>
              </a:rPr>
              <a:t>本专题习题</a:t>
            </a:r>
            <a:endParaRPr lang="zh-CN" altLang="en-US" dirty="0"/>
          </a:p>
        </p:txBody>
      </p:sp>
    </p:spTree>
    <p:extLst>
      <p:ext uri="{BB962C8B-B14F-4D97-AF65-F5344CB8AC3E}">
        <p14:creationId xmlns:p14="http://schemas.microsoft.com/office/powerpoint/2010/main" val="1865272064"/>
      </p:ext>
    </p:extLst>
  </p:cSld>
  <p:clrMapOvr>
    <a:masterClrMapping/>
  </p:clrMapOvr>
  <p:transition>
    <p:blinds dir="ver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6" name="图片 5"/>
          <p:cNvPicPr>
            <a:picLocks noChangeAspect="1"/>
          </p:cNvPicPr>
          <p:nvPr/>
        </p:nvPicPr>
        <p:blipFill>
          <a:blip r:embed="rId3"/>
          <a:stretch>
            <a:fillRect/>
          </a:stretch>
        </p:blipFill>
        <p:spPr>
          <a:xfrm>
            <a:off x="1055440" y="1628800"/>
            <a:ext cx="3744416" cy="4495103"/>
          </a:xfrm>
          <a:prstGeom prst="rect">
            <a:avLst/>
          </a:prstGeom>
          <a:ln>
            <a:noFill/>
          </a:ln>
          <a:effectLst>
            <a:outerShdw blurRad="292100" dist="139700" dir="2700000" algn="tl" rotWithShape="0">
              <a:srgbClr val="333333">
                <a:alpha val="65000"/>
              </a:srgbClr>
            </a:outerShdw>
          </a:effectLst>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35960" y="2026001"/>
            <a:ext cx="2944168" cy="370069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76752583"/>
      </p:ext>
    </p:extLst>
  </p:cSld>
  <p:clrMapOvr>
    <a:masterClrMapping/>
  </p:clrMapOvr>
  <p:transition>
    <p:blinds dir="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440" y="1339226"/>
            <a:ext cx="3972293" cy="4819019"/>
          </a:xfrm>
          <a:prstGeom prst="rect">
            <a:avLst/>
          </a:prstGeom>
          <a:ln>
            <a:noFill/>
          </a:ln>
          <a:effectLst>
            <a:outerShdw blurRad="292100" dist="139700" dir="2700000" algn="tl" rotWithShape="0">
              <a:srgbClr val="333333">
                <a:alpha val="65000"/>
              </a:srgbClr>
            </a:outerShdw>
          </a:effectLst>
        </p:spPr>
      </p:pic>
      <p:sp>
        <p:nvSpPr>
          <p:cNvPr id="8" name="内容占位符 7"/>
          <p:cNvSpPr>
            <a:spLocks noGrp="1"/>
          </p:cNvSpPr>
          <p:nvPr>
            <p:ph idx="1"/>
          </p:nvPr>
        </p:nvSpPr>
        <p:spPr>
          <a:xfrm>
            <a:off x="6012329" y="1556792"/>
            <a:ext cx="5700295" cy="4762910"/>
          </a:xfrm>
        </p:spPr>
        <p:style>
          <a:lnRef idx="1">
            <a:schemeClr val="accent5"/>
          </a:lnRef>
          <a:fillRef idx="3">
            <a:schemeClr val="accent5"/>
          </a:fillRef>
          <a:effectRef idx="2">
            <a:schemeClr val="accent5"/>
          </a:effectRef>
          <a:fontRef idx="minor">
            <a:schemeClr val="lt1"/>
          </a:fontRef>
        </p:style>
        <p:txBody>
          <a:bodyPr/>
          <a:lstStyle/>
          <a:p>
            <a:r>
              <a:rPr lang="en-US" altLang="zh-CN" sz="1800" dirty="0"/>
              <a:t>PART 1 GETTING STARTED</a:t>
            </a:r>
          </a:p>
          <a:p>
            <a:pPr lvl="1"/>
            <a:r>
              <a:rPr lang="en-US" altLang="zh-CN" sz="1400" dirty="0" smtClean="0"/>
              <a:t>Introduction </a:t>
            </a:r>
            <a:r>
              <a:rPr lang="en-US" altLang="zh-CN" sz="1400" dirty="0"/>
              <a:t>to R /</a:t>
            </a:r>
            <a:r>
              <a:rPr lang="en-US" altLang="zh-CN" sz="1400" dirty="0" smtClean="0"/>
              <a:t>Creating </a:t>
            </a:r>
            <a:r>
              <a:rPr lang="en-US" altLang="zh-CN" sz="1400" dirty="0"/>
              <a:t>a dataset </a:t>
            </a:r>
            <a:r>
              <a:rPr lang="en-US" altLang="zh-CN" sz="1400" dirty="0" smtClean="0"/>
              <a:t>/ </a:t>
            </a:r>
            <a:r>
              <a:rPr lang="en-US" altLang="zh-CN" sz="1400" dirty="0"/>
              <a:t>Getting started with </a:t>
            </a:r>
            <a:r>
              <a:rPr lang="en-US" altLang="zh-CN" sz="1400" dirty="0" smtClean="0"/>
              <a:t>graphs/Basic </a:t>
            </a:r>
            <a:r>
              <a:rPr lang="en-US" altLang="zh-CN" sz="1400" dirty="0"/>
              <a:t>data management </a:t>
            </a:r>
            <a:r>
              <a:rPr lang="en-US" altLang="zh-CN" sz="1400" dirty="0" smtClean="0"/>
              <a:t>/Advanced </a:t>
            </a:r>
            <a:r>
              <a:rPr lang="en-US" altLang="zh-CN" sz="1400" dirty="0"/>
              <a:t>data management  </a:t>
            </a:r>
          </a:p>
          <a:p>
            <a:r>
              <a:rPr lang="en-US" altLang="zh-CN" sz="1800" dirty="0"/>
              <a:t>PART </a:t>
            </a:r>
            <a:r>
              <a:rPr lang="en-US" altLang="zh-CN" sz="1800" dirty="0" smtClean="0"/>
              <a:t>2 BASIC </a:t>
            </a:r>
            <a:r>
              <a:rPr lang="en-US" altLang="zh-CN" sz="1800" dirty="0"/>
              <a:t>METHODS  </a:t>
            </a:r>
          </a:p>
          <a:p>
            <a:pPr lvl="1"/>
            <a:r>
              <a:rPr lang="en-US" altLang="zh-CN" sz="1400" dirty="0" smtClean="0"/>
              <a:t>Basic graphs/</a:t>
            </a:r>
            <a:r>
              <a:rPr lang="en-US" altLang="zh-CN" sz="1800" dirty="0" smtClean="0"/>
              <a:t> </a:t>
            </a:r>
            <a:r>
              <a:rPr lang="en-US" altLang="zh-CN" sz="1400" dirty="0"/>
              <a:t>Basic statistics / </a:t>
            </a:r>
          </a:p>
          <a:p>
            <a:r>
              <a:rPr lang="en-US" altLang="zh-CN" sz="1800" dirty="0"/>
              <a:t>PART </a:t>
            </a:r>
            <a:r>
              <a:rPr lang="en-US" altLang="zh-CN" sz="1800" dirty="0" smtClean="0"/>
              <a:t>3 INTERMEDIATE </a:t>
            </a:r>
            <a:r>
              <a:rPr lang="en-US" altLang="zh-CN" sz="1800" dirty="0"/>
              <a:t>METHODS </a:t>
            </a:r>
          </a:p>
          <a:p>
            <a:pPr lvl="1"/>
            <a:r>
              <a:rPr lang="en-US" altLang="zh-CN" sz="1400" dirty="0" smtClean="0"/>
              <a:t>Regression /Analysis </a:t>
            </a:r>
            <a:r>
              <a:rPr lang="en-US" altLang="zh-CN" sz="1400" dirty="0"/>
              <a:t>of </a:t>
            </a:r>
            <a:r>
              <a:rPr lang="en-US" altLang="zh-CN" sz="1400" dirty="0" smtClean="0"/>
              <a:t>/Power /Intermediate </a:t>
            </a:r>
            <a:r>
              <a:rPr lang="en-US" altLang="zh-CN" sz="1400" dirty="0"/>
              <a:t>graphs </a:t>
            </a:r>
            <a:r>
              <a:rPr lang="en-US" altLang="zh-CN" sz="1400" dirty="0" smtClean="0"/>
              <a:t>/Resampling </a:t>
            </a:r>
            <a:r>
              <a:rPr lang="en-US" altLang="zh-CN" sz="1400" dirty="0"/>
              <a:t>statistics and bootstrapping  </a:t>
            </a:r>
          </a:p>
          <a:p>
            <a:r>
              <a:rPr lang="en-US" altLang="zh-CN" sz="1800" dirty="0"/>
              <a:t>PART </a:t>
            </a:r>
            <a:r>
              <a:rPr lang="en-US" altLang="zh-CN" sz="1800" dirty="0" smtClean="0"/>
              <a:t>4 ADVANCED </a:t>
            </a:r>
            <a:r>
              <a:rPr lang="en-US" altLang="zh-CN" sz="1800" dirty="0"/>
              <a:t>METHODS  </a:t>
            </a:r>
          </a:p>
          <a:p>
            <a:pPr lvl="1"/>
            <a:r>
              <a:rPr lang="en-US" altLang="zh-CN" sz="1400" dirty="0" smtClean="0"/>
              <a:t>Generalized </a:t>
            </a:r>
            <a:r>
              <a:rPr lang="en-US" altLang="zh-CN" sz="1400" dirty="0"/>
              <a:t>linear models  /</a:t>
            </a:r>
            <a:r>
              <a:rPr lang="en-US" altLang="zh-CN" sz="1400" dirty="0" smtClean="0"/>
              <a:t> </a:t>
            </a:r>
            <a:r>
              <a:rPr lang="en-US" altLang="zh-CN" sz="1400" dirty="0"/>
              <a:t>Principal components and factor analysis </a:t>
            </a:r>
            <a:r>
              <a:rPr lang="en-US" altLang="zh-CN" sz="1400" dirty="0" smtClean="0"/>
              <a:t>/Time series/ </a:t>
            </a:r>
            <a:r>
              <a:rPr lang="en-US" altLang="zh-CN" sz="1400" dirty="0"/>
              <a:t>Cluster </a:t>
            </a:r>
            <a:r>
              <a:rPr lang="en-US" altLang="zh-CN" sz="1400" dirty="0" smtClean="0"/>
              <a:t>/Classification  /Advanced </a:t>
            </a:r>
            <a:r>
              <a:rPr lang="en-US" altLang="zh-CN" sz="1400" dirty="0"/>
              <a:t>methods for missing data  </a:t>
            </a:r>
          </a:p>
          <a:p>
            <a:r>
              <a:rPr lang="en-US" altLang="zh-CN" sz="1800" dirty="0"/>
              <a:t>PART </a:t>
            </a:r>
            <a:r>
              <a:rPr lang="en-US" altLang="zh-CN" sz="1800" dirty="0" smtClean="0"/>
              <a:t>5 EXPANDING </a:t>
            </a:r>
            <a:r>
              <a:rPr lang="en-US" altLang="zh-CN" sz="1800" dirty="0"/>
              <a:t>YOUR SKILLS  </a:t>
            </a:r>
          </a:p>
          <a:p>
            <a:pPr lvl="1"/>
            <a:r>
              <a:rPr lang="en-US" altLang="zh-CN" sz="1400" dirty="0" smtClean="0"/>
              <a:t>Advanced </a:t>
            </a:r>
            <a:r>
              <a:rPr lang="en-US" altLang="zh-CN" sz="1400" dirty="0"/>
              <a:t>graphics with </a:t>
            </a:r>
            <a:r>
              <a:rPr lang="en-US" altLang="zh-CN" sz="1400" dirty="0" smtClean="0"/>
              <a:t>ggplot2/ </a:t>
            </a:r>
            <a:r>
              <a:rPr lang="en-US" altLang="zh-CN" sz="1400" dirty="0"/>
              <a:t>Advanced programming </a:t>
            </a:r>
            <a:r>
              <a:rPr lang="en-US" altLang="zh-CN" sz="1400" dirty="0" smtClean="0"/>
              <a:t>/Creating </a:t>
            </a:r>
            <a:r>
              <a:rPr lang="en-US" altLang="zh-CN" sz="1400" dirty="0"/>
              <a:t>a </a:t>
            </a:r>
            <a:r>
              <a:rPr lang="en-US" altLang="zh-CN" sz="1400" dirty="0" smtClean="0"/>
              <a:t>package/Creating </a:t>
            </a:r>
            <a:r>
              <a:rPr lang="en-US" altLang="zh-CN" sz="1400" dirty="0"/>
              <a:t>dynamic reports </a:t>
            </a:r>
            <a:r>
              <a:rPr lang="en-US" altLang="zh-CN" sz="1400" dirty="0" smtClean="0"/>
              <a:t>/Advanced </a:t>
            </a:r>
            <a:r>
              <a:rPr lang="en-US" altLang="zh-CN" sz="1400" dirty="0"/>
              <a:t>graphics with the lattice package </a:t>
            </a:r>
            <a:endParaRPr lang="zh-CN" altLang="en-US" sz="1400" dirty="0"/>
          </a:p>
        </p:txBody>
      </p:sp>
    </p:spTree>
    <p:extLst>
      <p:ext uri="{BB962C8B-B14F-4D97-AF65-F5344CB8AC3E}">
        <p14:creationId xmlns:p14="http://schemas.microsoft.com/office/powerpoint/2010/main" val="4073792093"/>
      </p:ext>
    </p:extLst>
  </p:cSld>
  <p:clrMapOvr>
    <a:masterClrMapping/>
  </p:clrMapOvr>
  <p:transition>
    <p:blinds dir="ver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sp>
        <p:nvSpPr>
          <p:cNvPr id="8" name="内容占位符 7"/>
          <p:cNvSpPr>
            <a:spLocks noGrp="1"/>
          </p:cNvSpPr>
          <p:nvPr>
            <p:ph idx="1"/>
          </p:nvPr>
        </p:nvSpPr>
        <p:spPr>
          <a:xfrm>
            <a:off x="6096000" y="1353992"/>
            <a:ext cx="4968552" cy="5040560"/>
          </a:xfrm>
        </p:spPr>
        <p:style>
          <a:lnRef idx="1">
            <a:schemeClr val="accent5"/>
          </a:lnRef>
          <a:fillRef idx="3">
            <a:schemeClr val="accent5"/>
          </a:fillRef>
          <a:effectRef idx="2">
            <a:schemeClr val="accent5"/>
          </a:effectRef>
          <a:fontRef idx="minor">
            <a:schemeClr val="lt1"/>
          </a:fontRef>
        </p:style>
        <p:txBody>
          <a:bodyPr/>
          <a:lstStyle/>
          <a:p>
            <a:r>
              <a:rPr lang="en-US" altLang="zh-CN" sz="2000" dirty="0"/>
              <a:t>PART 1 INTRODUCTION TO DATA SCIENCE</a:t>
            </a:r>
          </a:p>
          <a:p>
            <a:pPr lvl="1"/>
            <a:r>
              <a:rPr lang="en-US" altLang="zh-CN" sz="1800" dirty="0"/>
              <a:t>1 The data science process </a:t>
            </a:r>
          </a:p>
          <a:p>
            <a:pPr lvl="1"/>
            <a:r>
              <a:rPr lang="en-US" altLang="zh-CN" sz="1800" dirty="0"/>
              <a:t>2 Loading data into R </a:t>
            </a:r>
          </a:p>
          <a:p>
            <a:pPr lvl="1"/>
            <a:r>
              <a:rPr lang="en-US" altLang="zh-CN" sz="1800" dirty="0"/>
              <a:t>3 Exploring data </a:t>
            </a:r>
          </a:p>
          <a:p>
            <a:pPr lvl="1"/>
            <a:r>
              <a:rPr lang="en-US" altLang="zh-CN" sz="1800" dirty="0"/>
              <a:t>4 Managing data </a:t>
            </a:r>
          </a:p>
          <a:p>
            <a:r>
              <a:rPr lang="en-US" altLang="zh-CN" sz="2000" dirty="0"/>
              <a:t>PART 2 MODELING METHODS</a:t>
            </a:r>
          </a:p>
          <a:p>
            <a:pPr lvl="1"/>
            <a:r>
              <a:rPr lang="en-US" altLang="zh-CN" sz="1800" dirty="0"/>
              <a:t>5 Choosing and evaluating models </a:t>
            </a:r>
          </a:p>
          <a:p>
            <a:pPr lvl="1"/>
            <a:r>
              <a:rPr lang="en-US" altLang="zh-CN" sz="1800" dirty="0"/>
              <a:t>6 Memorization methods </a:t>
            </a:r>
          </a:p>
          <a:p>
            <a:pPr lvl="1"/>
            <a:r>
              <a:rPr lang="en-US" altLang="zh-CN" sz="1800" dirty="0"/>
              <a:t>7 Linear and logistic regression </a:t>
            </a:r>
          </a:p>
          <a:p>
            <a:pPr lvl="1"/>
            <a:r>
              <a:rPr lang="en-US" altLang="zh-CN" sz="1800" dirty="0"/>
              <a:t>8 Unsupervised methods </a:t>
            </a:r>
          </a:p>
          <a:p>
            <a:pPr lvl="1"/>
            <a:r>
              <a:rPr lang="en-US" altLang="zh-CN" sz="1800" dirty="0"/>
              <a:t>9 Exploring advanced methods </a:t>
            </a:r>
          </a:p>
          <a:p>
            <a:r>
              <a:rPr lang="en-US" altLang="zh-CN" sz="2000" dirty="0"/>
              <a:t>PART 3 DELIVERING RESULTS</a:t>
            </a:r>
          </a:p>
          <a:p>
            <a:pPr lvl="1"/>
            <a:r>
              <a:rPr lang="en-US" altLang="zh-CN" sz="1800" dirty="0"/>
              <a:t>10 Documentation and deployment </a:t>
            </a:r>
          </a:p>
          <a:p>
            <a:pPr lvl="1"/>
            <a:r>
              <a:rPr lang="en-US" altLang="zh-CN" sz="1800" dirty="0"/>
              <a:t>11 Producing effective presentations </a:t>
            </a:r>
            <a:endParaRPr lang="zh-CN" altLang="en-US" sz="1800" dirty="0"/>
          </a:p>
        </p:txBody>
      </p:sp>
      <p:pic>
        <p:nvPicPr>
          <p:cNvPr id="3" name="图片 2"/>
          <p:cNvPicPr>
            <a:picLocks noChangeAspect="1"/>
          </p:cNvPicPr>
          <p:nvPr/>
        </p:nvPicPr>
        <p:blipFill>
          <a:blip r:embed="rId3"/>
          <a:stretch>
            <a:fillRect/>
          </a:stretch>
        </p:blipFill>
        <p:spPr>
          <a:xfrm>
            <a:off x="842404" y="1541985"/>
            <a:ext cx="4319679" cy="4777717"/>
          </a:xfrm>
          <a:prstGeom prst="rect">
            <a:avLst/>
          </a:prstGeom>
        </p:spPr>
      </p:pic>
    </p:spTree>
    <p:extLst>
      <p:ext uri="{BB962C8B-B14F-4D97-AF65-F5344CB8AC3E}">
        <p14:creationId xmlns:p14="http://schemas.microsoft.com/office/powerpoint/2010/main" val="292891030"/>
      </p:ext>
    </p:extLst>
  </p:cSld>
  <p:clrMapOvr>
    <a:masterClrMapping/>
  </p:clrMapOvr>
  <p:transition>
    <p:blinds dir="ver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6" name="内容占位符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99456" y="1844824"/>
            <a:ext cx="3867150" cy="4191000"/>
          </a:xfrm>
          <a:prstGeom prst="rect">
            <a:avLst/>
          </a:prstGeom>
          <a:ln>
            <a:noFill/>
          </a:ln>
          <a:effectLst>
            <a:outerShdw blurRad="292100" dist="139700" dir="2700000" algn="tl" rotWithShape="0">
              <a:srgbClr val="333333">
                <a:alpha val="65000"/>
              </a:srgbClr>
            </a:outerShdw>
          </a:effectLst>
        </p:spPr>
      </p:pic>
      <p:sp>
        <p:nvSpPr>
          <p:cNvPr id="7" name="矩形 6"/>
          <p:cNvSpPr/>
          <p:nvPr/>
        </p:nvSpPr>
        <p:spPr>
          <a:xfrm>
            <a:off x="5879976" y="1879939"/>
            <a:ext cx="4818611" cy="4247317"/>
          </a:xfrm>
          <a:prstGeom prst="rect">
            <a:avLst/>
          </a:prstGeom>
        </p:spPr>
        <p:style>
          <a:lnRef idx="1">
            <a:schemeClr val="accent5"/>
          </a:lnRef>
          <a:fillRef idx="3">
            <a:schemeClr val="accent5"/>
          </a:fillRef>
          <a:effectRef idx="2">
            <a:schemeClr val="accent5"/>
          </a:effectRef>
          <a:fontRef idx="minor">
            <a:schemeClr val="lt1"/>
          </a:fontRef>
        </p:style>
        <p:txBody>
          <a:bodyPr wrap="square">
            <a:spAutoFit/>
          </a:bodyPr>
          <a:lstStyle/>
          <a:p>
            <a:pPr marL="342900" indent="-342900">
              <a:buFont typeface="+mj-lt"/>
              <a:buAutoNum type="arabicPeriod"/>
            </a:pPr>
            <a:r>
              <a:rPr lang="zh-CN" altLang="en-US" dirty="0" smtClean="0"/>
              <a:t>Preparing </a:t>
            </a:r>
            <a:r>
              <a:rPr lang="zh-CN" altLang="en-US" dirty="0"/>
              <a:t>Your Data Science Environment</a:t>
            </a:r>
          </a:p>
          <a:p>
            <a:pPr marL="342900" indent="-342900">
              <a:buFont typeface="+mj-lt"/>
              <a:buAutoNum type="arabicPeriod"/>
            </a:pPr>
            <a:r>
              <a:rPr lang="zh-CN" altLang="en-US" dirty="0" smtClean="0"/>
              <a:t>Driving </a:t>
            </a:r>
            <a:r>
              <a:rPr lang="zh-CN" altLang="en-US" dirty="0"/>
              <a:t>Visual Analysis with Automobile Data </a:t>
            </a:r>
          </a:p>
          <a:p>
            <a:pPr marL="342900" indent="-342900">
              <a:buFont typeface="+mj-lt"/>
              <a:buAutoNum type="arabicPeriod"/>
            </a:pPr>
            <a:r>
              <a:rPr lang="zh-CN" altLang="en-US" dirty="0" smtClean="0"/>
              <a:t>Simulating </a:t>
            </a:r>
            <a:r>
              <a:rPr lang="zh-CN" altLang="en-US" dirty="0"/>
              <a:t>American Football Data </a:t>
            </a:r>
          </a:p>
          <a:p>
            <a:pPr marL="342900" indent="-342900">
              <a:buFont typeface="+mj-lt"/>
              <a:buAutoNum type="arabicPeriod"/>
            </a:pPr>
            <a:r>
              <a:rPr lang="zh-CN" altLang="en-US" dirty="0" smtClean="0"/>
              <a:t>Modeling </a:t>
            </a:r>
            <a:r>
              <a:rPr lang="zh-CN" altLang="en-US" dirty="0"/>
              <a:t>Stock Market Data </a:t>
            </a:r>
          </a:p>
          <a:p>
            <a:pPr marL="342900" indent="-342900">
              <a:buFont typeface="+mj-lt"/>
              <a:buAutoNum type="arabicPeriod"/>
            </a:pPr>
            <a:r>
              <a:rPr lang="zh-CN" altLang="en-US" dirty="0" smtClean="0"/>
              <a:t>Visually </a:t>
            </a:r>
            <a:r>
              <a:rPr lang="zh-CN" altLang="en-US" dirty="0"/>
              <a:t>Exploring Employment Data </a:t>
            </a:r>
          </a:p>
          <a:p>
            <a:pPr marL="342900" indent="-342900">
              <a:buFont typeface="+mj-lt"/>
              <a:buAutoNum type="arabicPeriod"/>
            </a:pPr>
            <a:r>
              <a:rPr lang="zh-CN" altLang="en-US" dirty="0" smtClean="0"/>
              <a:t>Creating </a:t>
            </a:r>
            <a:r>
              <a:rPr lang="zh-CN" altLang="en-US" dirty="0"/>
              <a:t>Application-oriented Analyses Using Tax Data</a:t>
            </a:r>
          </a:p>
          <a:p>
            <a:pPr marL="342900" indent="-342900">
              <a:buFont typeface="+mj-lt"/>
              <a:buAutoNum type="arabicPeriod"/>
            </a:pPr>
            <a:r>
              <a:rPr lang="zh-CN" altLang="en-US" dirty="0" smtClean="0"/>
              <a:t>Driving </a:t>
            </a:r>
            <a:r>
              <a:rPr lang="zh-CN" altLang="en-US" dirty="0"/>
              <a:t>Visual Analyses with Automobile Data</a:t>
            </a:r>
          </a:p>
          <a:p>
            <a:pPr marL="342900" indent="-342900">
              <a:buFont typeface="+mj-lt"/>
              <a:buAutoNum type="arabicPeriod"/>
            </a:pPr>
            <a:r>
              <a:rPr lang="zh-CN" altLang="en-US" dirty="0" smtClean="0"/>
              <a:t>Working </a:t>
            </a:r>
            <a:r>
              <a:rPr lang="zh-CN" altLang="en-US" dirty="0"/>
              <a:t>with Social Graphs</a:t>
            </a:r>
          </a:p>
          <a:p>
            <a:pPr marL="342900" indent="-342900">
              <a:buFont typeface="+mj-lt"/>
              <a:buAutoNum type="arabicPeriod"/>
            </a:pPr>
            <a:r>
              <a:rPr lang="zh-CN" altLang="en-US" dirty="0" smtClean="0"/>
              <a:t>Recommending </a:t>
            </a:r>
            <a:r>
              <a:rPr lang="zh-CN" altLang="en-US" dirty="0"/>
              <a:t>Movies at Scale </a:t>
            </a:r>
          </a:p>
          <a:p>
            <a:pPr marL="342900" indent="-342900">
              <a:buFont typeface="+mj-lt"/>
              <a:buAutoNum type="arabicPeriod"/>
            </a:pPr>
            <a:r>
              <a:rPr lang="zh-CN" altLang="en-US" dirty="0" smtClean="0"/>
              <a:t>Harvesting </a:t>
            </a:r>
            <a:r>
              <a:rPr lang="zh-CN" altLang="en-US" dirty="0"/>
              <a:t>and Geolocating Twitter Data </a:t>
            </a:r>
          </a:p>
          <a:p>
            <a:pPr marL="342900" indent="-342900">
              <a:buFont typeface="+mj-lt"/>
              <a:buAutoNum type="arabicPeriod"/>
            </a:pPr>
            <a:r>
              <a:rPr lang="zh-CN" altLang="en-US" dirty="0" smtClean="0"/>
              <a:t>Optimizing </a:t>
            </a:r>
            <a:r>
              <a:rPr lang="zh-CN" altLang="en-US" dirty="0"/>
              <a:t>Numerical Code with NumPy and SciPy </a:t>
            </a:r>
          </a:p>
        </p:txBody>
      </p:sp>
    </p:spTree>
    <p:extLst>
      <p:ext uri="{BB962C8B-B14F-4D97-AF65-F5344CB8AC3E}">
        <p14:creationId xmlns:p14="http://schemas.microsoft.com/office/powerpoint/2010/main" val="1817755377"/>
      </p:ext>
    </p:extLst>
  </p:cSld>
  <p:clrMapOvr>
    <a:masterClrMapping/>
  </p:clrMapOvr>
  <p:transition>
    <p:blinds dir="ver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3" name="图片 2"/>
          <p:cNvPicPr>
            <a:picLocks noChangeAspect="1"/>
          </p:cNvPicPr>
          <p:nvPr/>
        </p:nvPicPr>
        <p:blipFill>
          <a:blip r:embed="rId3"/>
          <a:stretch>
            <a:fillRect/>
          </a:stretch>
        </p:blipFill>
        <p:spPr>
          <a:xfrm>
            <a:off x="911424" y="1166372"/>
            <a:ext cx="3664012" cy="5341795"/>
          </a:xfrm>
          <a:prstGeom prst="rect">
            <a:avLst/>
          </a:prstGeom>
        </p:spPr>
      </p:pic>
      <p:pic>
        <p:nvPicPr>
          <p:cNvPr id="6" name="图片 5"/>
          <p:cNvPicPr>
            <a:picLocks noChangeAspect="1"/>
          </p:cNvPicPr>
          <p:nvPr/>
        </p:nvPicPr>
        <p:blipFill>
          <a:blip r:embed="rId4"/>
          <a:stretch>
            <a:fillRect/>
          </a:stretch>
        </p:blipFill>
        <p:spPr>
          <a:xfrm>
            <a:off x="4873598" y="3299407"/>
            <a:ext cx="4988259" cy="1962990"/>
          </a:xfrm>
          <a:prstGeom prst="rect">
            <a:avLst/>
          </a:prstGeom>
        </p:spPr>
      </p:pic>
      <p:sp>
        <p:nvSpPr>
          <p:cNvPr id="10" name="AutoShape 4" descr="“hadley wickham”的图片搜索结果"/>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1" name="图片 10"/>
          <p:cNvPicPr>
            <a:picLocks noChangeAspect="1"/>
          </p:cNvPicPr>
          <p:nvPr/>
        </p:nvPicPr>
        <p:blipFill rotWithShape="1">
          <a:blip r:embed="rId5"/>
          <a:srcRect l="30747"/>
          <a:stretch/>
        </p:blipFill>
        <p:spPr>
          <a:xfrm>
            <a:off x="6816080" y="827620"/>
            <a:ext cx="2595014" cy="2052890"/>
          </a:xfrm>
          <a:prstGeom prst="rect">
            <a:avLst/>
          </a:prstGeom>
        </p:spPr>
      </p:pic>
      <p:pic>
        <p:nvPicPr>
          <p:cNvPr id="7" name="图片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4813" y="5286340"/>
            <a:ext cx="6437548" cy="1171141"/>
          </a:xfrm>
          <a:prstGeom prst="rect">
            <a:avLst/>
          </a:prstGeom>
        </p:spPr>
      </p:pic>
      <p:sp>
        <p:nvSpPr>
          <p:cNvPr id="8" name="矩形 7"/>
          <p:cNvSpPr/>
          <p:nvPr/>
        </p:nvSpPr>
        <p:spPr>
          <a:xfrm>
            <a:off x="10012535" y="3573016"/>
            <a:ext cx="2179465" cy="1061829"/>
          </a:xfrm>
          <a:prstGeom prst="rect">
            <a:avLst/>
          </a:prstGeom>
        </p:spPr>
        <p:txBody>
          <a:bodyPr wrap="square">
            <a:spAutoFit/>
          </a:bodyPr>
          <a:lstStyle/>
          <a:p>
            <a:pPr marL="171450" indent="-171450">
              <a:buFont typeface="Arial" panose="020B0604020202020204" pitchFamily="34" charset="0"/>
              <a:buChar char="•"/>
            </a:pPr>
            <a:r>
              <a:rPr lang="en-US" altLang="zh-CN" sz="1050" dirty="0">
                <a:latin typeface="Times New Roman" panose="02020603050405020304" pitchFamily="18" charset="0"/>
                <a:cs typeface="Times New Roman" panose="02020603050405020304" pitchFamily="18" charset="0"/>
              </a:rPr>
              <a:t>haven: Import and Export 'SPSS', 'Stata' and 'SAS' Files</a:t>
            </a:r>
          </a:p>
          <a:p>
            <a:pPr marL="171450" indent="-171450">
              <a:buFont typeface="Arial" panose="020B0604020202020204" pitchFamily="34" charset="0"/>
              <a:buChar char="•"/>
            </a:pPr>
            <a:r>
              <a:rPr lang="en-US" altLang="zh-CN" sz="1050" dirty="0" err="1">
                <a:latin typeface="Times New Roman" panose="02020603050405020304" pitchFamily="18" charset="0"/>
                <a:cs typeface="Times New Roman" panose="02020603050405020304" pitchFamily="18" charset="0"/>
              </a:rPr>
              <a:t>forcats</a:t>
            </a:r>
            <a:r>
              <a:rPr lang="en-US" altLang="zh-CN" sz="1050" dirty="0">
                <a:latin typeface="Times New Roman" panose="02020603050405020304" pitchFamily="18" charset="0"/>
                <a:cs typeface="Times New Roman" panose="02020603050405020304" pitchFamily="18" charset="0"/>
              </a:rPr>
              <a:t>: Tools for Working with Categorical Variables (Factors)</a:t>
            </a:r>
          </a:p>
          <a:p>
            <a:pPr marL="171450" indent="-171450">
              <a:buFont typeface="Arial" panose="020B0604020202020204" pitchFamily="34" charset="0"/>
              <a:buChar char="•"/>
            </a:pPr>
            <a:r>
              <a:rPr lang="en-US" altLang="zh-CN" sz="1050" dirty="0" err="1">
                <a:latin typeface="Times New Roman" panose="02020603050405020304" pitchFamily="18" charset="0"/>
                <a:cs typeface="Times New Roman" panose="02020603050405020304" pitchFamily="18" charset="0"/>
              </a:rPr>
              <a:t>purrr</a:t>
            </a:r>
            <a:r>
              <a:rPr lang="en-US" altLang="zh-CN" sz="1050" dirty="0">
                <a:latin typeface="Times New Roman" panose="02020603050405020304" pitchFamily="18" charset="0"/>
                <a:cs typeface="Times New Roman" panose="02020603050405020304" pitchFamily="18" charset="0"/>
              </a:rPr>
              <a:t>: Functional Programming Tools</a:t>
            </a:r>
          </a:p>
        </p:txBody>
      </p:sp>
    </p:spTree>
    <p:extLst>
      <p:ext uri="{BB962C8B-B14F-4D97-AF65-F5344CB8AC3E}">
        <p14:creationId xmlns:p14="http://schemas.microsoft.com/office/powerpoint/2010/main" val="661089405"/>
      </p:ext>
    </p:extLst>
  </p:cSld>
  <p:clrMapOvr>
    <a:masterClrMapping/>
  </p:clrMapOvr>
  <p:transition>
    <p:blinds dir="ver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sp>
        <p:nvSpPr>
          <p:cNvPr id="9" name="文本框 8"/>
          <p:cNvSpPr txBox="1"/>
          <p:nvPr/>
        </p:nvSpPr>
        <p:spPr>
          <a:xfrm flipH="1">
            <a:off x="5735960" y="2420888"/>
            <a:ext cx="3894820" cy="2616101"/>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r>
              <a:rPr lang="en-US" altLang="zh-CN" sz="1600" dirty="0"/>
              <a:t>Chapter </a:t>
            </a:r>
            <a:r>
              <a:rPr lang="en-US" altLang="zh-CN" sz="1600" dirty="0" smtClean="0"/>
              <a:t>4 </a:t>
            </a:r>
            <a:r>
              <a:rPr lang="en-US" altLang="zh-CN" sz="1600" dirty="0"/>
              <a:t>Package Metadata</a:t>
            </a:r>
          </a:p>
          <a:p>
            <a:r>
              <a:rPr lang="en-US" altLang="zh-CN" sz="1600" dirty="0"/>
              <a:t>Chapter </a:t>
            </a:r>
            <a:r>
              <a:rPr lang="en-US" altLang="zh-CN" sz="1600" dirty="0" smtClean="0"/>
              <a:t>5 </a:t>
            </a:r>
            <a:r>
              <a:rPr lang="en-US" altLang="zh-CN" sz="1600" dirty="0"/>
              <a:t>Object Documentation</a:t>
            </a:r>
          </a:p>
          <a:p>
            <a:r>
              <a:rPr lang="en-US" altLang="zh-CN" sz="1600" dirty="0"/>
              <a:t>Chapter </a:t>
            </a:r>
            <a:r>
              <a:rPr lang="en-US" altLang="zh-CN" sz="1600" dirty="0" smtClean="0"/>
              <a:t>6 </a:t>
            </a:r>
            <a:r>
              <a:rPr lang="en-US" altLang="zh-CN" sz="1600" dirty="0"/>
              <a:t>Vignettes: Long-Form Documentation</a:t>
            </a:r>
          </a:p>
          <a:p>
            <a:r>
              <a:rPr lang="en-US" altLang="zh-CN" sz="1600" dirty="0"/>
              <a:t>Chapter </a:t>
            </a:r>
            <a:r>
              <a:rPr lang="en-US" altLang="zh-CN" sz="1600" dirty="0" smtClean="0"/>
              <a:t>7 </a:t>
            </a:r>
            <a:r>
              <a:rPr lang="en-US" altLang="zh-CN" sz="1600" dirty="0"/>
              <a:t>Testing</a:t>
            </a:r>
          </a:p>
          <a:p>
            <a:r>
              <a:rPr lang="en-US" altLang="zh-CN" sz="1600" dirty="0"/>
              <a:t>Chapter </a:t>
            </a:r>
            <a:r>
              <a:rPr lang="en-US" altLang="zh-CN" sz="1600" dirty="0" smtClean="0"/>
              <a:t>8 </a:t>
            </a:r>
            <a:r>
              <a:rPr lang="en-US" altLang="zh-CN" sz="1600" dirty="0"/>
              <a:t>Namespace</a:t>
            </a:r>
          </a:p>
          <a:p>
            <a:r>
              <a:rPr lang="en-US" altLang="zh-CN" sz="1600" dirty="0"/>
              <a:t>Chapter </a:t>
            </a:r>
            <a:r>
              <a:rPr lang="en-US" altLang="zh-CN" sz="1600" dirty="0" smtClean="0"/>
              <a:t>9 </a:t>
            </a:r>
            <a:r>
              <a:rPr lang="en-US" altLang="zh-CN" sz="1600" dirty="0"/>
              <a:t>External Data</a:t>
            </a:r>
          </a:p>
          <a:p>
            <a:r>
              <a:rPr lang="en-US" altLang="zh-CN" sz="1600" dirty="0"/>
              <a:t>Chapter </a:t>
            </a:r>
            <a:r>
              <a:rPr lang="en-US" altLang="zh-CN" sz="1600" dirty="0" smtClean="0"/>
              <a:t>10 </a:t>
            </a:r>
            <a:r>
              <a:rPr lang="en-US" altLang="zh-CN" sz="1600" dirty="0"/>
              <a:t>Compiled Code</a:t>
            </a:r>
          </a:p>
          <a:p>
            <a:r>
              <a:rPr lang="en-US" altLang="zh-CN" sz="1600" dirty="0"/>
              <a:t>...</a:t>
            </a:r>
          </a:p>
          <a:p>
            <a:r>
              <a:rPr lang="en-US" altLang="zh-CN" sz="1600" dirty="0"/>
              <a:t>Chapter </a:t>
            </a:r>
            <a:r>
              <a:rPr lang="en-US" altLang="zh-CN" sz="1600" dirty="0" smtClean="0"/>
              <a:t>15 </a:t>
            </a:r>
            <a:r>
              <a:rPr lang="en-US" altLang="zh-CN" sz="1600" dirty="0"/>
              <a:t>Releasing a Package</a:t>
            </a:r>
            <a:endParaRPr lang="zh-CN" altLang="en-US" sz="1600" dirty="0"/>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400" y="1214108"/>
            <a:ext cx="4019550" cy="5562600"/>
          </a:xfrm>
          <a:prstGeom prst="rect">
            <a:avLst/>
          </a:prstGeom>
        </p:spPr>
      </p:pic>
    </p:spTree>
    <p:extLst>
      <p:ext uri="{BB962C8B-B14F-4D97-AF65-F5344CB8AC3E}">
        <p14:creationId xmlns:p14="http://schemas.microsoft.com/office/powerpoint/2010/main" val="2976748881"/>
      </p:ext>
    </p:extLst>
  </p:cSld>
  <p:clrMapOvr>
    <a:masterClrMapping/>
  </p:clrMapOvr>
  <p:transition>
    <p:blinds dir="ver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sp>
        <p:nvSpPr>
          <p:cNvPr id="9" name="文本框 8"/>
          <p:cNvSpPr txBox="1"/>
          <p:nvPr/>
        </p:nvSpPr>
        <p:spPr>
          <a:xfrm flipH="1">
            <a:off x="5591944" y="2204864"/>
            <a:ext cx="5835842" cy="4278094"/>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pPr marL="285750" indent="-285750">
              <a:buFont typeface="Arial" panose="020B0604020202020204" pitchFamily="34" charset="0"/>
              <a:buChar char="•"/>
            </a:pPr>
            <a:r>
              <a:rPr lang="en-US" altLang="zh-CN" sz="1600" dirty="0"/>
              <a:t>Colin Gillespie is Senior lecturer (Associate professor) at Newcastle University, UK. His research interests are high-performance computing and Bayesian statistics. He is regularly employed as a consultant by Jumping Rivers and has been teaching R since 2005</a:t>
            </a:r>
            <a:r>
              <a:rPr lang="en-US" altLang="zh-CN" sz="1600" dirty="0" smtClean="0"/>
              <a:t>.</a:t>
            </a:r>
          </a:p>
          <a:p>
            <a:pPr marL="285750" indent="-285750">
              <a:buFont typeface="Arial" panose="020B0604020202020204" pitchFamily="34" charset="0"/>
              <a:buChar char="•"/>
            </a:pPr>
            <a:r>
              <a:rPr lang="en-US" altLang="zh-CN" sz="1600" dirty="0"/>
              <a:t>Robin Lovelace is a researcher at the Leeds Institute for Transport Studies (ITS) and the Leeds Institute for Data Analytics (LIDA). Robin has many years using R for academic research and has taught numerous R courses at all levels. He has developed a number of popular R resources, including Introduction to </a:t>
            </a:r>
            <a:r>
              <a:rPr lang="en-US" altLang="zh-CN" sz="1600" dirty="0" err="1"/>
              <a:t>Visualising</a:t>
            </a:r>
            <a:r>
              <a:rPr lang="en-US" altLang="zh-CN" sz="1600" dirty="0"/>
              <a:t> Spatial Data in R and Spatial Microsimulation with R (Lovelace and Dumont 2016). These skills have been applied on a number of projects with real-world applications, including the Propensity to Cycle Tool, a nationally scalable interactive online mapping application and the </a:t>
            </a:r>
            <a:r>
              <a:rPr lang="en-US" altLang="zh-CN" sz="1600" dirty="0" err="1"/>
              <a:t>stplanr</a:t>
            </a:r>
            <a:r>
              <a:rPr lang="en-US" altLang="zh-CN" sz="1600" dirty="0"/>
              <a:t> package.</a:t>
            </a:r>
            <a:endParaRPr lang="zh-CN" altLang="en-US" sz="1600" dirty="0"/>
          </a:p>
        </p:txBody>
      </p:sp>
      <p:pic>
        <p:nvPicPr>
          <p:cNvPr id="168962" name="Picture 2" descr="A Practical Guide to Smarter Programm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416" y="1484784"/>
            <a:ext cx="3888432" cy="5101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4094388"/>
      </p:ext>
    </p:extLst>
  </p:cSld>
  <p:clrMapOvr>
    <a:masterClrMapping/>
  </p:clrMapOvr>
  <p:transition>
    <p:blinds dir="ver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8" name="内容占位符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47528" y="1628800"/>
            <a:ext cx="3744416" cy="4729789"/>
          </a:xfrm>
          <a:prstGeom prst="rect">
            <a:avLst/>
          </a:prstGeom>
          <a:ln>
            <a:noFill/>
          </a:ln>
          <a:effectLst>
            <a:outerShdw blurRad="292100" dist="139700" dir="2700000" algn="tl" rotWithShape="0">
              <a:srgbClr val="333333">
                <a:alpha val="65000"/>
              </a:srgbClr>
            </a:outerShdw>
          </a:effectLst>
        </p:spPr>
      </p:pic>
      <p:sp>
        <p:nvSpPr>
          <p:cNvPr id="9" name="文本框 8"/>
          <p:cNvSpPr txBox="1"/>
          <p:nvPr/>
        </p:nvSpPr>
        <p:spPr>
          <a:xfrm flipH="1">
            <a:off x="7673788" y="3645024"/>
            <a:ext cx="1950604" cy="1200329"/>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altLang="zh-CN" sz="2400" dirty="0" smtClean="0"/>
              <a:t>R+</a:t>
            </a:r>
          </a:p>
          <a:p>
            <a:r>
              <a:rPr lang="zh-CN" altLang="en-US" sz="2400" dirty="0" smtClean="0"/>
              <a:t>统计学</a:t>
            </a:r>
            <a:r>
              <a:rPr lang="en-US" altLang="zh-CN" sz="2400" dirty="0" smtClean="0"/>
              <a:t>+</a:t>
            </a:r>
          </a:p>
          <a:p>
            <a:r>
              <a:rPr lang="zh-CN" altLang="en-US" sz="2400" dirty="0" smtClean="0"/>
              <a:t>机器学习</a:t>
            </a:r>
            <a:endParaRPr lang="zh-CN" altLang="en-US" sz="2400" dirty="0"/>
          </a:p>
        </p:txBody>
      </p:sp>
    </p:spTree>
    <p:extLst>
      <p:ext uri="{BB962C8B-B14F-4D97-AF65-F5344CB8AC3E}">
        <p14:creationId xmlns:p14="http://schemas.microsoft.com/office/powerpoint/2010/main" val="1488703037"/>
      </p:ext>
    </p:extLst>
  </p:cSld>
  <p:clrMapOvr>
    <a:masterClrMapping/>
  </p:clrMapOvr>
  <p:transition>
    <p:blinds dir="ver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sp>
        <p:nvSpPr>
          <p:cNvPr id="9" name="文本框 8"/>
          <p:cNvSpPr txBox="1"/>
          <p:nvPr/>
        </p:nvSpPr>
        <p:spPr>
          <a:xfrm flipH="1">
            <a:off x="6384032" y="3429000"/>
            <a:ext cx="3894820" cy="2308324"/>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marL="342900" indent="-342900">
              <a:buFont typeface="+mj-lt"/>
              <a:buAutoNum type="arabicPeriod"/>
            </a:pPr>
            <a:r>
              <a:rPr lang="en-US" altLang="zh-CN" sz="1600" dirty="0"/>
              <a:t>Working with Different Types of Data in R </a:t>
            </a:r>
          </a:p>
          <a:p>
            <a:pPr marL="342900" indent="-342900">
              <a:buFont typeface="+mj-lt"/>
              <a:buAutoNum type="arabicPeriod"/>
            </a:pPr>
            <a:r>
              <a:rPr lang="en-US" altLang="zh-CN" sz="1600" dirty="0"/>
              <a:t>Managing Data Structures in R</a:t>
            </a:r>
          </a:p>
          <a:p>
            <a:pPr marL="342900" indent="-342900">
              <a:buFont typeface="+mj-lt"/>
              <a:buAutoNum type="arabicPeriod"/>
            </a:pPr>
            <a:r>
              <a:rPr lang="en-US" altLang="zh-CN" sz="1600" dirty="0"/>
              <a:t>Importing, Scraping, and Exporting Data with R</a:t>
            </a:r>
          </a:p>
          <a:p>
            <a:pPr marL="342900" indent="-342900">
              <a:buFont typeface="+mj-lt"/>
              <a:buAutoNum type="arabicPeriod"/>
            </a:pPr>
            <a:r>
              <a:rPr lang="en-US" altLang="zh-CN" sz="1600" dirty="0"/>
              <a:t>Creating Efficient &amp; Readable Code in R</a:t>
            </a:r>
          </a:p>
          <a:p>
            <a:pPr marL="342900" indent="-342900">
              <a:buFont typeface="+mj-lt"/>
              <a:buAutoNum type="arabicPeriod"/>
            </a:pPr>
            <a:r>
              <a:rPr lang="en-US" altLang="zh-CN" sz="1600" dirty="0"/>
              <a:t>Shaping &amp; Transforming Your Data with R</a:t>
            </a:r>
            <a:endParaRPr lang="zh-CN" altLang="en-US" sz="1600" dirty="0"/>
          </a:p>
        </p:txBody>
      </p:sp>
      <p:pic>
        <p:nvPicPr>
          <p:cNvPr id="3" name="图片 2"/>
          <p:cNvPicPr>
            <a:picLocks noChangeAspect="1"/>
          </p:cNvPicPr>
          <p:nvPr/>
        </p:nvPicPr>
        <p:blipFill>
          <a:blip r:embed="rId3"/>
          <a:stretch>
            <a:fillRect/>
          </a:stretch>
        </p:blipFill>
        <p:spPr>
          <a:xfrm>
            <a:off x="767408" y="1484784"/>
            <a:ext cx="4353516" cy="5043457"/>
          </a:xfrm>
          <a:prstGeom prst="rect">
            <a:avLst/>
          </a:prstGeom>
        </p:spPr>
      </p:pic>
    </p:spTree>
    <p:extLst>
      <p:ext uri="{BB962C8B-B14F-4D97-AF65-F5344CB8AC3E}">
        <p14:creationId xmlns:p14="http://schemas.microsoft.com/office/powerpoint/2010/main" val="4008332770"/>
      </p:ext>
    </p:extLst>
  </p:cSld>
  <p:clrMapOvr>
    <a:masterClrMapping/>
  </p:clrMapOvr>
  <p:transition>
    <p:blinds dir="ver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sp>
        <p:nvSpPr>
          <p:cNvPr id="6" name="AutoShape 2" descr="data:image/webp;base64,UklGRr4iAABXRUJQVlA4ILIiAABQkACdASrcAA8BPw1spksnIyGjK/jMYOghic2I5g0pykxeY1yu4ZK+U/OGPplUdoYTuFH1G/4Leac7BeXtXv6heHfnJ+Wy3bkPud/L9bf9x4K/ND/V9RH29vl+7f7b0C/cj73/1/Q0/Q89vtZ7AH6y+m3/d8cb7l/z/YF/R37I/jN9P/+35Zv2j/i+wr5cns/9IxB1hyaRDLAc+G+5r+goy47axh/U3kiO8/AZENQGmxheljLAllH52VjHY2G206NdwN7q3Q80r+/shCkHYfBGfmMmkJFLNMLKR1Wlbv8nrdWiczLNyVigSg/9hVFZ5W3exkHDlOObkrGbZWkZBWNtMR6Zq16E1P/pkDWPHLM7N3CizxMUVTgOgd/BCCYCovlePB3NTRi589U5INZnSRzrVBmYES8X1KEeHfAf/5i3Lhv7kKF4ZtB30Fg+dhDfvIWAcLCIni4N3jgeRGypjhrOEC64julMmJRMElkZtT8gciIXfsWJxs4QYp57NKAIjGfFRuKxSl7WhfJDpTWflv53SP170v0MLi7zs1+WUGXNDfp0n7sIoCm+kUUnEd3qeg9YAP62OyYe/ENdUjsQ8kQyCwdaguhM/t2vmhu0jUr/oIeyRIi+MH2FLvaz/vGrdfIhSytusWfNdsQRntsXS57RRWja+3oJq+S0Iwws86z4XpQ0+pmHnVY2Qs9/EbzTonYYV2eHuR/V1Q88Q2xKbkzvRvLgJZtqBm+C3ifhuXfpc56h+PHrTKlhoLYy0kDBFnV5/fxTgQ03cDTH09s0kJ/VX8i+Kcgsv27IANoUekCeiWULS7nr2TQNpjGMTa5PzrcFitPIN0RAXcFpSSGeDS3gvsafBKR06ZiX38Jwp/1y1lJFfvZRz3dyyQO/B4Fp8aTpxrq5tkPME29z92nx1adJjx1E6v1xFOH4O+SVNF1jucy2KL7u+4dVmEci5g6yLFE6smnKQ1xSIvu1Yz+g/KcRiABQpQc0Cq5CnScb5SKYG2nfJIUAdcD/mautHqWsWf5tbh8m1+tO+VTb1Z28EcVef6ELEJBGq84CGWSuWjsip11rmFdYHH6xkn+D/NsilpCT/5ti54b5gRfd3TtegAiD3BqTLNdnnz/w0aw/LKcqJriXUImZKtUDpSSjrlQJupfAGHnEoCTE7adOd+GgMawOv0wydWBIBx+5dJ9GHuSldvaxaPHhJ/vFsbiNCedQEo6NLTRf9Y7GoFADeNhl8aTvEaRUR/75qlLOWJcHBY4j55SEVDH3nwqEf5VTOh22Zk2h4NFZSSpjHvDZk0+8Mtfbsotkm1A9Fp3JllTrVpys6UKPJji67FJtPG904Dofua1LC9/Aa2ozCbnev6uTH9P3JEeCBqzh6/DXSfWQ/Pzw7ouwY1Sa7pSD3fh0yT7AiX60e7t019kT/u/KPdAAHA8wVyOjJmNi4NEIYePyjEGvjnTFnZMwQyKJ90gTfSajygSNZYcPwCXRh0/blEVTbOaGc0EcwFk+xlX+lfDsnv6onNZuuuZm0C15n8q2eC310XTF/RSuzuC5I5rXQAD9xE7BLetXdVyrOfvhb77QGpa91/i7jPjHZ0uWlAa5cPgN5L2F21yEHS8FfpFvZyxfMYfLQskA8bfS0J5FNTsBRH3KQmSF/uH+qrkEj2XGF/eXdYHoON6vRZKjyws1YeTGugmwCalYkZfsZSx4IrUz2IaqZw0hF9Ifd9HfpGufoe3890ACrKPl8Uu7OSgTfB8+QyTrUaMwySv/i0M6pPvRUPOTWrUwBGHCq157pgJ+WAUeYl7tIf+69q2ZlZacTfuii1w8L/XJyt8QRgOe4YiwmvGwkS+rJg/tllo/JQM6w3vEAyPwAU1dKwWF6F0dR43qpDw1WKNMXXHnnFgKQ/1KTxpAVh+NYg2qghLlXRDrWMtpf0/YbdZHbzzyg1XWq1uAYVDu4X2FsBThmHPwH1XEFKyTC0CAGdkveXFtL3CUtIpxo4GN646Pyy737YyV2ybBOO9shCMtHuGLYk6s0mWehrGuF30HpxFSsYmhLzipKi/uCyks7oqJPhHjPpv+ysAoiCBJPzRg9pRLQM3gFOpLFs1/7jjjFMpbBOVEShAFBKKDM7r5Z8iKto7yGKmxScwaBad6YPTOPpFWTesjdvGrUQ/YiE3pgULGeFVahBHFbArDEkS3dXnU8+Skp2HsMRxwS8vMFJ1PQD/a580HSqCPTNkYQbOpLaMt8ffRJD4mXdyx+WsW+RssABpUXohzj5uUCYTrE1X2GYSPE2fNRJ6LKCwxIamxpiZ+hlREly1uMK3sYYr8kxIy3aK0BfsLu0g507vffnuQTPFnldct1MWLTEH8zR2ZI+yvMDc90eW+mFXTGC8EYsCEqREKQG1yLSmKplvHMjH84Yht3S+J7N2LtsYUzyJHARg1tIw+FycGU/ec5vrlxpJhma76bu71ib+S68md8pcxS7ldNKvCmftJyO/jJhZeKv/4k/Gv4r0Y4Ultx7cl9qVXEda6uOzNd0peMgSsvm3Yn95RMLanxtN2t8boW5y9c5qe+PAWC1hon+Cf6HZYJYbaSWQ57k1G/8YbpAlGFmznO1OyJYbI0Vn5MmDYBM9rgt0cR8CnfsmT5OTFd7Mz41c4L12rpZ2fXIQmTPZd0Xv3d9Cqo1dhdX0b131xj5pKdKrhxQ1LfqDDhQLaXLgH0bPM9zNUviRdM2HLlzTQdN4OoLcv49WVGiTb48fMNp1Bshv3mH660Q9fMLLgXExr9OCngMbYXC3+1tXNH2QliXqyr995Jfvq+bYDES3m2HuIs5YpbcO9zDdx1oh28eTfHehG8mxTC3HrPbbD7wPhxU+xwXRBPB/QDWzXlyVrGCvQCf77GGRMuIH4RfpEOnLvRM5XcAIWI+GiiXu/njG6cj+4WHY3iK9luZ7bn7DeX0cNCSAtLuVWGekiWHVj6vD499unN1z9l2saj7qDA84XJtlNl4g3YhTQX1q5+i7yvcRLRHRmS7saPbvxld7B6zn2UxY39uG7XL+l2YfY+41pSDGaiKggVGBNJOmue0yICJCehlYAbVdK8m9Np3vyo4gEhFR+481AJLayV7UHxgRijO+xNfU57Mv3AhINaGhkInhMEoYjDGJnbJigUrN2Gg4vEkqPv5N/VweCG3HeRZoY8mi8QTIkwRXAYIwCItmqLNwlBdKYOX4212L1qg8N1EUaYWhtGppPUaBDev2VjqQqWJdUWE/bHcG/Mq4a0dxf33uorC2gDKTMAN/debdX2ziw16hiGt/oAUPia+LSM5JZ8Q0jJtzgKSBVdfcH9N9+tZCIhI80jaXDejCBeIZAHVT/MpYwW2Si9MPnJcFwJp29NCSKSIMOLO3hU3s3P6eKFrkWmBYa+EXh7B4gq0o5XRijT9XOFwxoiElvA42fK4Oc+fkDjPp1K0w5HjFmVBeeq6i57BrLwiiRZROO4gr0Tla2Wh+QJgvnHz1C6t0evCLcHW1Rqz4JBWQeTfb3VrWNzn+92iOQa1EgI6iKnqC9EqtUdnjCzLWFpddUzmscrZrJP+m5jWQtQhRSVnm7VLvhdrqTmeaHxzY4sFyEw8kgJQaW1sx5fGJT98e6/HcS63jx26yn0zyo1RQjln2otNsOus6qfMHCkI13ZXV6PlmwGrre/RVlcNa5GKnzFTp10aodipEHnKz88ViDz+v629MPf1gmnxFUDnBTFZJl1uTsoI+v4xTSVyJV8/SsoBjv/Z5A5Zmi+btov7umU5HcbxOCZ5OBP1p7lfYdlni4ExbEk7vVVaCoiOTV36b36WQneW2hqlAS5hRkUvgYsnTbCo0kqPvbs1Y4+yYPLIrMmlhEe0MLO3n/7zrNIgNtxIOAQnRdm2EbuBIEAY3+ylZ44s0yOiEWly/KA+dzaxu8581n9emrQL7uLk6EY4kBzcXFLmTLqc9I9o3pnrsZmpUFJN9sETrGsoDyrBqfQS3skYMRr9KyQRg7osYC/3FvqjMTdTFKd83fDa0ra6KWAhecBdVKmOU+gDK8Z7spPOW6RtIOSUaROgQacGdUKv7n0o6nvEJiYiwm1cOCXUvgTsA5SIEzKaIxQk5Z9P0AQ7eefEHlaHsXXtJ4OP2g/Yec8hcSkALpPt0623lgzVUr19uUHjQ+8wAKAcJIfAhK+gwMkDYBQKl7bNJMDLr5ep2UNF6CZ47LiTjuG6mGWV0OcdlsLH9AWiSmDU/Ud2U8wFK7FQdf0EUUZYKfKbBaLxKCZO0SE9NS/pTT2pRFDCk6hZRfvuFc3NKw3n76vojW2Qj/f2DJ2D1MZuxJ6pl2DdFKs/yHQ+z5u2NYTcfEfHPKR1fvQq795iDg34Kere84u2N++SojDFfs+QUTpebE7YDHvNCdpTWSExF85dsKtbdc3sTCURM8omVItD0vZSKhP9gNdjT2O7PDDepUDiS8STgGWDDmZwo52dKIRD6RWn6jmAizbpvHKGhFnws2wnliC+fUWqiz2cpcUc+O7RovTJpB2XgKoslrHnZT810a/RquVZrgg/7v/hxQXdxoP6afFTKKMkG1nbjULy7nzzuBdSDo2+gPuuh1PIJFfePMDSMMfc6hboecPuMpeJ/CArqkiJISy6N8vsa+GdBYuQiEyOhYXIKZGnY7nH1JSzx4SoONRB4dIKmGWWgkT9ML5Lvor7pfI9I11P4wgG7pUSmW5So+Dz/Xqpg/lBg/zaH1sXgFFY7UJyZw6HJuDN3A6kB8fCJNwYuSi+//+lgh00XLC+3mB9vcr200YjERi9J7XZfTuDp2q7Jo6gC2pjciVHEYgeiz4SsmWZ/osCjM6dKXw4XAE7Gwo/6OY/51QKblkP+tXGXMnJjGyfdoLKdewqoIRYiKkBzQLCWgvwAlukAsn4N8Cj+KnYi31X8lWdJQCMO6IsP2LfITkENGfnanRdtAK8NUhBjh1AfzIgCs2SAEh3jcZPH9VlKmKZl4k82XK84sMX8Uok6tzb3pNyX+Bu2aS8eep+S1gyYY6nx1ND7LTt1X8BH89X8oFRpgmN8/6hESGa1ZNDXjEZ1Pnl9/pyT/+CISpWQO9bl1ZovXiRVchIlmgjDOOKomM1ju8fOWOChbjvHumPHBAPK648S4zzbBNX7bucD+5w89i3Sic5UL59gkZh8gDxw8Rt7nTvEH+MT4MFx/9e2fav0+iH1rgXG8G7TfzQzD2F6rD9umC0Z/BnFdjcOJDXiZ4v1LEntEXZH58ugKgBdh2gSTp8cK7AGsE+eGmBFJIBhm3sc2agyzH5neqx9KYH/XsCBl+YPzGxjYe/2fRpPs0S9dmnz6xYDhMH8plkrt4HBdq4Tr2u4t1JZ81TYYc12OYBAQEoh5nzYNy2hhl1nsBKOHzfjLFPgjBW/0CMWUpO7HmtULZKVsu7uDCAIPqvPZ9la2MItFqxqrsCDB1zyiisz+yiJIXN4l5MkECdQ87Ox2G6AuvLd4oyjGK5sDEZIy9aa+GF47QDt9IAjnVu2oYfgN0SN8ASyLdunHRwieQV+yqJPF5VvlSRjSi2qZVANLtRHQdThoumMbeI6+iVBpQy8sa5OoLREePxUZeh7lllfKrAvBzp0qvVVBVmrtQkbqZyIU0RGrYW+sceIeiTExMGJnugSQ2PxiVFxXaTt8HDAFPInqks6+RYKKCJbjDTqk9X6yg9teOeXjxoJLLXttgcL/frlpT5erJKl80YhOOVG4Rjq7O345cy4aYHLGP1sWaRgRnYQRUISGzbbZZgWVdxUdAC2CMgFilfM47qEqCap3aal0DjbGuvypzIVD2zSmMAys8EvdvMgWZOK3TSaJH2gNyNrCRtPePrrSSP3sZhvRB24xrYv3jryiSbGjLSTvPv2SDCNxmtsuyKWVBp6eNh/jrzgakefuEQzk432aa8/e90skDzoLlRj/y57/rEQ77nZEXXnoNw2E/Olke/9t5qRklDv/9FsGkJvhe3h7THTLVNp/XHl40A9nxM+sn/vX95aPRHyiChS/vWRPyEcX63Q0bvtuZXG7eibfo8dwH2RyLypMmxGjiYCPs93JykZWl/zjyYZogLuYI22hyb0/vzhKj40OsZluJj4biSQDEhiiIaQRlAvv5Yi4vdBu+2d4gUJQqI5m+m7icqcYHDZUfeeMOvyzGjeFt/cGXhu/aZbF+h6eDNL1JJwUrieMp0a+oTStNNphXn/slvhqUARDad9hIgfx7IaSltQeGfxbryVC2nF5rnTduQA6XqoKQzwbbMsvc4BShGgIAKckbKPBvUctTUPpMeDPGw3SrW4XiD4KBDiZZYipI01Hq/P8UX3bxalzxVpvML+nfOaA0DjR5gYuq3XQhRwYTqql/87MjHSjCeVtFZkS/JDwcCkEWXfVzMlz61Pb/OO4pVG07hColo5X67VodXNm9n8IpqYzrtfFO32z6t0YFRrhQqA8g+gyj98AeP64ZOfE4UxqNj3ADck92hWGxR6XlyUpOfgzO45lE/M9YYeJs6gRAv9QpnzqclOsdRBYfFj56XYX442IZM2zzcGevGbeyxx3tpUD3IQbJ3kXXC1pQEhitriTKdFJGXT5Sq25/CPELnAVgW75K6x2gA10Wvu5x4DtyyXzIE+xyqUswawsnyXFTgaAzJRoWglK6OO08CIsqaYpQZpScGlG83WfySxldbwl105r4O8N2Ijyoh8b3GiPpgAZN9N1//5iwANkfZ9IWBJM4K/nEEQihTlrGNeIeV02eFlGMfdBOnySRjtJcrxeGVb7Q9ldhz7yT8ZfuvlYx6pd+Mb2Z9UbGTWA7Hbm5n+Vv0Fas6WtagLeESXR8202bWO3k85Vp6Wd71t6u1CZmnQR+LBs7P6T5q9SeQcfeg6OrId/Y1zunTJxtX+HIUMs4rMnQ7MvyaLEhSqnxmquZlHngjwGk8Ae1VHfp8wfzbZwFMNWmP1ZW6Jv/GzXJNz4IHsk1BMItUevo9+SawP/mk0IhAaF74Aqzac6mvjUpQnyA3/+MynMJ0nv0byxaeYJ0Keh0h+ZmYdZsqvno1+CZAm4HOH3WCN1HukXyGg58E1WPsO69+KO6/yEUHOSeMt0bQyUhGecvv+4QCibuOSzZKHdDy/QGPwRaxg2f7Lq/FSawklh4jmggqtIhKEjsS4mFuu3PycberMFVaManVq9eRhP7uCAFe4iXDKxvmD1vsm03ovMWw9Fmp+EPFDJWjngcMfebGXaAHa1t5k3DhSVZsx6y1i7mX0X/YtNWe89J2Bz4TUn2mT+2ixVxCVLoydhaPZGMgw6/pFBdUW9E4y6udjDr/pm2GMP1OFQkxkEpVI/yd0O4JDlwpuMKJC7/izGwIzDcJUUM5pgn3mYrFID2edfEsHfm+Wh6tPA/nWA3YA2STXm2i1dof2ffEoW4Gb7BGY9YgpQZGiFBlAmbWm3XdoCLAQgUdkPpyrsC7Wktas8/e6fNUS9/gQFPoHp47au8B/cj/bbIJK9Jc3Gd71W851q0/XZT9IDG+ThSjO7L5lxlREA4tCABy3Rm9NCAXM6GeBi9+2VFyniGxRINfHS1/6OC49z2Jo8LoRohDPEYyzKd4mn3lkKQcv/6oMmWGMl5QHJaMMRdeKrJeGAU6tgnHyN94JOOg6ngyf7VdfjYg8t+UAWzEWBvbWVCmtbIVLYC9da8WsvUPqMYngzvQaUTPaxrwRSA7plTuN3osw6FWBlSv8n5R2OpmMTPIH9ig3XLYUh4AfX+H7nQVrWWpM5rkci9y+z37QZvJ2CDg33CyryCOdv/ky3NpuOZJ2XHv/UGpmW4Gilg/usYAYONGqPdefOeBddqOJfN/NBu/Htvs/c92NPt8KHCCKWydH4UKKU4SbAr8RYO4DH5gI7u6K684x2lYNlSBlROodgOnA5n1xbTjsxcaHI5MeTJoou1ULBrkcSQGjBdDTyX5HI6LcVgnF1g2WCFqw/qXIy9nRy9lmlYeDVhgAnQE927b1HbEePg8CvBkl5Rk+6DMGQo2wel0fxA0HS3wSW7yFcLOgL3QgNR4//Tr9sMaA8jcItH1nnq2ZG0lRwkLWsh5wAFIWSusC8HWS6i9vVQT6hdXpU0ax743yIZDajK9j223PdjpVmvbmI31VKSb6IfQv2UUCUMMjZrvEkS1CFjjcW7RwejdZdgPMg4x0sU2Z59YcBuruKwEdGp0SpcPe4+uMFm8rj8OOfYJxm/HV4ROmtQ1vbnoI5kss/gz9XBesvtz0ExkFuzdcSMm/xB8KCGo8Xa019rm6Obne+srEjwO0Xi++3KS1cfDXGkAB+2DRuUhyDpmXArNVFL4tKqcLwFu1WRhgDuKKi+QE9sHyMR9szyMTYUuXIA19S0eNCNSsE1fNjp/gN6wl6CJX2IAt0z6ap7/QZs3OHoAoLV3tUD4rIA0zVnmAH5unIG+wIQOdoviWDxKFcP4krfzdt/IxzyLdR5YwOepghIGeo7ifEEEZtB9HFK5JXH8/nCPkcZnr2eM5PKvc8yWM+RkutZcRfwzWqG1xGFIUS8nA64ENAAxOLb+SQ0k4y+UsPx37rs2Ft206C072pKepbDhU+RAtP+Yyvf9dc4Uq+HmJz8LBMSZvzdW3EvFRZXdp5DMIzVIkQzVdM74qDFabNvJxImHNajxJ0CwQ/B3dJ9xrdgsjlSn53nE48IW2d0LTc9/iBwfcTIiqrBop4IrGeuAnvkCHuDdhDJxmxoPT1uoJgFHoS82bDw8EBSM2H8GTC4wD256iK7AFyetxaxscIk/ESXiu3fhFPx/x4eCMDRlyLWJ1NKffuUIfCSdOIKRkVVgTuY///FuooslRxGi/Uv4RU6wogTNw//wj4OdC6Bd3rNNUdsaE0a3DRnNV9Ebrz8MeWX/lX+zr1yp2+vKJpCKeeBMVQlELC2Hr/yqeAoGnQfXiwvTEZUcFZo8YqRmPx5xmf9VPh++8oBYN70Nwr+TvTbOuMCUGXEc88NdOWJjv92fJbZDco92quKDFgwoenGofEYZ4sBl0YGLSMUN+0E+OwqC6XyZU7BrPYsIQbt7Z5XT/dSbqFX+49PzH9x+3t260BLjRreIItFHnEw7Yxs5bfHIvRcdsIgoYiFa2WSlZCNAwYpz/LQNoED+iP2FgxbSWPwfpEotF6vhKNmj7yJLzG536PLgSX2HNMX40qB/TKo5d7nmKcm+F7NuBiprhXujNpX8UB2/eo/u2766WtvycNydmhqKzotZZAuQgUYLp2trS3JgVI/kGsb4XjCgRYP6Qvr7+4kVGtsyemyE9X3ZklpV8H4l9d/XzpYkOJmcitw/6iNiWzx6rSsnql1g6OXypTnDaSE70AwtKnS1wFiZQ/nggTKu0quY6DkGFBXi1FgBn50542KKJ8ASjtJQYFFJZXPE5a3zOJHNIFS+oCmcy/hHJF/sUXj3JItUZq1UidI776j6bgnc1vh1fSDLkcn7gxLGWwgJpgUPsbGSCqB7P8Yy1ZDNv10wUtN66gQ6bAoNlYQc8W+VpqhHKH0ht8jw2NTW2uBYPlrS8x8qTqcxnqrCK8jyDMfjdsoy739CQwYCX/Ys+q8gvrfo5o2X3zj+Wx3vyKAOZssRVSeie6KUitGfp0UShdgVbpDbc1HwPK6SWAFXVY9bCLwC6RX3C3yJqHiZZTBjNYZoJJ2CPXEvG4JWygGdG6oFQSGn3dDnmHjOt2O2WUmt+0qxU9FuGth88mUKIOLNMuQXFQxUwEo+RS3IUPACxFb/Oi3cV/PTTSWfeHhLNpnAzRREenJlXjoJkgKQlYpUMYsBElR6BtuN/KqtDi6TO+YXI4lndwBwY3emm10uvgZw4ijLq7rHpXKvfV2UiRrRPBsoZeeP3IgKv5Z2kH7Hzy1BMkYw2BFDXOw0Seln1hyysWAfhG2lOspAGKF0r6rC+0NLJy40gAa3juvN7HizM3eGZIIcvoqHHLyPqRgb5KEbibkq4ITDeTA6TZkMQjs8KBSyXg1AlxbBKh5kYT5GjDbZrqvu/KTqvQt02Kvilvy9O4roCDNdi8LdqOh+NwLmTxtYszmCppkA1HXjCwEANnyf5LWjcxoKt2s4mJJNayT/MtkJYPEcX7QT8/EnMBHCj15lEt5VNKd2vqJ6udCQfalUyBv7DREtSqxKLQdyDuFk0p9N5aByDzx3GTwQKrrXew5rVMwYMcB839jMB+YSwMpBRl2n8vUyOgSW5tAL+PQUoOyeP/eoG3OXp5DbbCS5YF4lo4DoFYgYL/7TRVPQ2U8FdDPMNtHuyerwjMA276NoedQvCld9mM1NS3Yomqg7GoH2IdQ5Lwp6Oy5uKE2WIiSfvhxt57CrCBk96TETUYM9HMVMBKyufYvoFd/+2h+rmjHxNUjNBbeHH2sQjmuUg/R3/6cvjT+YHwf4rPG8t3XrxE9840Nq044abcTvyxLOQEGDXfQzRkCLgoyebMGUpadBjm/oV1l81cC2/leLeXD2nEc6dbKWba0w1Sj9/+RcJuXUJijt9HcV4kLqLKlvL+GbiDLcsYBLRz2sE1hqZmTOlBA8aOEsXysxMb1QsI05gss9vaTNBLsX1cIA1DBtVREo1mTLk9b4PovkpbvZRIoLg5YUX5ha4KdDqBtOhrBfDcAr8S99ygOqUGly3HPPTYLH4e7B22CsyAvBy7KMiV/FJMkVvejTde+0Ajbo4hbihPqbYmDgQYjPPWipdf91jtLz7z0GGZZi02WKFAZTt7dhMIppBMPSE2esgcRB7sAHPvhVDTRRmi9oFSRAepWLT06QSPeVB73lh0tQ6TqL1IOnCE4LLS6rjVvRJGR87GsVgXGOVaR57gud9BwXKYP88sIyMQvr0fcn/XhVguZDv8ALdAmifIW3o2yM2jcZt3Ne58iWKq+MRTvjYodEbCLimiOy4SncTCoWRxRkvp740wCEYM70hTjX+FJhLcM2HTd/QtNeRkfa11AymV8Bea0XmjcFd1twlbQb7g17etNyiQGGzxj74+KKcVolyItPG1d7P8DtCf/6V4xX7YbuDl6a9Ihn3/l+JT/Dz6GXPTEUJkVm16gGS+8z6seFCDwkSZZDtfmTOhvEg8Ogi/aWFMpqS4wd9LWAA1u98VyzrUxyrT2hK7e5hM4Vk9k5cE2YnYHfbvePUQt8C+Jef1EFWrYr6ddVWik7KlXwpguCpbj3gNCwbyt6CoUH2vLFPd8bJrCk4wVSKvAYBPJ347wuDuedPaBCYa2CiyBo09FtoHPCNHxSbai72vXEscmD7lMwBuiGs0UbMAzaB6QJ37tqljwMk7trJsrNyjUJSZRyFN/imk0tmx+u5Zfm4Vkmkn8CRIzQctHThCrgAkdW9+VD0K7aA0fULWCcGZVUCUgdaJu8TAYSbNljxSRdyO3TUOVZooyZBfd1xKUReBdUxi1Kk0cAFdNOjZKuD15zjWfZ9UTSTbY70jvMxbdBmbda1ARfO9VDM/PhqQKzpVpRmeZGbnMF0hJ4YMDgsosodcUYbWpAQsMjmHPog2OLSZGNooaDnWZPXzgXjCBPqVtqoCP4yVD8ORD0VzKJy2oAQ6SrJvcOW/QTvwmkkpnvKBe6DYFaPt0JK5kjtYyzvGO3CuRGKQULOEL1B4I9HK57a87GHTNXkIYA5JpGhRe+Mg1HWEp6Kv8hfGI1QxZxNe5jmEuopdxg48uehBwww0Nsc4TpU2A+ZqdwtFZRVvxk4DGWJ71Xyahs214/QCWDAG0sNLBurb4JFXdEum+XOZtnPzqFT7ivLAGa6FPefzHukWp01YJYISljWOn/CW1vh1dTajPrbte+DWyIrP2ozQNDWrMrJMA+/5YEIaJt2PfQjA3zJcV2exomzHkJooRr8+HZyhZf3KjmeAyUXkYwPHaOdWHjJnuuEBwTq+PlNMhs4deOIwA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7" name="AutoShape 4" descr="https://images-na.ssl-images-amazon.com/images/I/51GUQlBUAoL._SX403_BO1,204,203,200_.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9" name="图片 8"/>
          <p:cNvPicPr>
            <a:picLocks noChangeAspect="1"/>
          </p:cNvPicPr>
          <p:nvPr/>
        </p:nvPicPr>
        <p:blipFill>
          <a:blip r:embed="rId3"/>
          <a:stretch>
            <a:fillRect/>
          </a:stretch>
        </p:blipFill>
        <p:spPr>
          <a:xfrm>
            <a:off x="614556" y="1548657"/>
            <a:ext cx="3810000" cy="4752975"/>
          </a:xfrm>
          <a:prstGeom prst="rect">
            <a:avLst/>
          </a:prstGeom>
        </p:spPr>
      </p:pic>
      <p:sp>
        <p:nvSpPr>
          <p:cNvPr id="10" name="文本框 9"/>
          <p:cNvSpPr txBox="1"/>
          <p:nvPr/>
        </p:nvSpPr>
        <p:spPr>
          <a:xfrm>
            <a:off x="4791020" y="4933033"/>
            <a:ext cx="3024336" cy="1224136"/>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r>
              <a:rPr lang="zh-CN" altLang="en-US" dirty="0"/>
              <a:t>数据架构简史</a:t>
            </a:r>
          </a:p>
          <a:p>
            <a:r>
              <a:rPr lang="zh-CN" altLang="en-US" dirty="0"/>
              <a:t>大数据 已有系统的接口</a:t>
            </a:r>
          </a:p>
          <a:p>
            <a:r>
              <a:rPr lang="zh-CN" altLang="en-US" dirty="0"/>
              <a:t>数据仓库 作业环境接口</a:t>
            </a:r>
          </a:p>
          <a:p>
            <a:r>
              <a:rPr lang="zh-CN" altLang="en-US" dirty="0"/>
              <a:t>数据架构</a:t>
            </a:r>
            <a:r>
              <a:rPr lang="en-US" altLang="zh-CN" dirty="0"/>
              <a:t>——</a:t>
            </a:r>
            <a:r>
              <a:rPr lang="zh-CN" altLang="en-US" dirty="0"/>
              <a:t>一种高层视角</a:t>
            </a:r>
          </a:p>
        </p:txBody>
      </p:sp>
      <p:sp>
        <p:nvSpPr>
          <p:cNvPr id="11" name="矩形 10"/>
          <p:cNvSpPr/>
          <p:nvPr/>
        </p:nvSpPr>
        <p:spPr>
          <a:xfrm>
            <a:off x="4958757" y="3983584"/>
            <a:ext cx="2680948" cy="659150"/>
          </a:xfrm>
          <a:prstGeom prst="rect">
            <a:avLst/>
          </a:prstGeom>
        </p:spPr>
        <p:txBody>
          <a:bodyPr wrap="square">
            <a:spAutoFit/>
          </a:bodyPr>
          <a:lstStyle/>
          <a:p>
            <a:r>
              <a:rPr lang="en-US" altLang="zh-CN" b="1" dirty="0">
                <a:solidFill>
                  <a:srgbClr val="222222"/>
                </a:solidFill>
                <a:latin typeface="Arial" panose="020B0604020202020204" pitchFamily="34" charset="0"/>
              </a:rPr>
              <a:t>William H.</a:t>
            </a:r>
            <a:r>
              <a:rPr lang="en-US" altLang="zh-CN" dirty="0">
                <a:solidFill>
                  <a:srgbClr val="222222"/>
                </a:solidFill>
                <a:latin typeface="Arial" panose="020B0604020202020204" pitchFamily="34" charset="0"/>
              </a:rPr>
              <a:t> (</a:t>
            </a:r>
            <a:r>
              <a:rPr lang="en-US" altLang="zh-CN" b="1" dirty="0">
                <a:solidFill>
                  <a:srgbClr val="222222"/>
                </a:solidFill>
                <a:latin typeface="Arial" panose="020B0604020202020204" pitchFamily="34" charset="0"/>
              </a:rPr>
              <a:t>Bill</a:t>
            </a:r>
            <a:r>
              <a:rPr lang="en-US" altLang="zh-CN" dirty="0">
                <a:solidFill>
                  <a:srgbClr val="222222"/>
                </a:solidFill>
                <a:latin typeface="Arial" panose="020B0604020202020204" pitchFamily="34" charset="0"/>
              </a:rPr>
              <a:t>) </a:t>
            </a:r>
            <a:r>
              <a:rPr lang="en-US" altLang="zh-CN" b="1" dirty="0" err="1" smtClean="0">
                <a:solidFill>
                  <a:srgbClr val="222222"/>
                </a:solidFill>
                <a:latin typeface="Arial" panose="020B0604020202020204" pitchFamily="34" charset="0"/>
              </a:rPr>
              <a:t>Inmon</a:t>
            </a:r>
            <a:endParaRPr lang="en-US" altLang="zh-CN" b="1" dirty="0" smtClean="0">
              <a:solidFill>
                <a:srgbClr val="222222"/>
              </a:solidFill>
              <a:latin typeface="Arial" panose="020B0604020202020204" pitchFamily="34" charset="0"/>
            </a:endParaRPr>
          </a:p>
          <a:p>
            <a:pPr algn="ctr"/>
            <a:r>
              <a:rPr lang="zh-CN" altLang="en-US" b="1" dirty="0" smtClean="0">
                <a:solidFill>
                  <a:srgbClr val="222222"/>
                </a:solidFill>
                <a:latin typeface="Arial" panose="020B0604020202020204" pitchFamily="34" charset="0"/>
              </a:rPr>
              <a:t>数据仓库之父</a:t>
            </a:r>
            <a:endParaRPr lang="zh-CN" altLang="en-US" dirty="0"/>
          </a:p>
        </p:txBody>
      </p:sp>
      <p:pic>
        <p:nvPicPr>
          <p:cNvPr id="163846" name="Picture 6" descr="Turning Text into Gold: Taxonomies and Textual Analytic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84232" y="1556792"/>
            <a:ext cx="3163225" cy="4744839"/>
          </a:xfrm>
          <a:prstGeom prst="rect">
            <a:avLst/>
          </a:prstGeom>
          <a:noFill/>
          <a:extLst>
            <a:ext uri="{909E8E84-426E-40DD-AFC4-6F175D3DCCD1}">
              <a14:hiddenFill xmlns:a14="http://schemas.microsoft.com/office/drawing/2010/main">
                <a:solidFill>
                  <a:srgbClr val="FFFFFF"/>
                </a:solidFill>
              </a14:hiddenFill>
            </a:ext>
          </a:extLst>
        </p:spPr>
      </p:pic>
      <p:pic>
        <p:nvPicPr>
          <p:cNvPr id="12" name="图片 11"/>
          <p:cNvPicPr>
            <a:picLocks noChangeAspect="1"/>
          </p:cNvPicPr>
          <p:nvPr/>
        </p:nvPicPr>
        <p:blipFill>
          <a:blip r:embed="rId5"/>
          <a:stretch>
            <a:fillRect/>
          </a:stretch>
        </p:blipFill>
        <p:spPr>
          <a:xfrm>
            <a:off x="5461912" y="1514603"/>
            <a:ext cx="1905000" cy="2390775"/>
          </a:xfrm>
          <a:prstGeom prst="rect">
            <a:avLst/>
          </a:prstGeom>
        </p:spPr>
      </p:pic>
      <p:sp>
        <p:nvSpPr>
          <p:cNvPr id="13" name="矩形 12"/>
          <p:cNvSpPr/>
          <p:nvPr/>
        </p:nvSpPr>
        <p:spPr>
          <a:xfrm>
            <a:off x="9096430" y="6335415"/>
            <a:ext cx="1338828" cy="369332"/>
          </a:xfrm>
          <a:prstGeom prst="rect">
            <a:avLst/>
          </a:prstGeom>
        </p:spPr>
        <p:style>
          <a:lnRef idx="2">
            <a:schemeClr val="dk1">
              <a:shade val="50000"/>
            </a:schemeClr>
          </a:lnRef>
          <a:fillRef idx="1">
            <a:schemeClr val="dk1"/>
          </a:fillRef>
          <a:effectRef idx="0">
            <a:schemeClr val="dk1"/>
          </a:effectRef>
          <a:fontRef idx="minor">
            <a:schemeClr val="lt1"/>
          </a:fontRef>
        </p:style>
        <p:txBody>
          <a:bodyPr wrap="none">
            <a:spAutoFit/>
          </a:bodyPr>
          <a:lstStyle/>
          <a:p>
            <a:r>
              <a:rPr lang="en-US" altLang="zh-CN" dirty="0">
                <a:solidFill>
                  <a:srgbClr val="F65D22"/>
                </a:solidFill>
                <a:latin typeface="Source Sans Pro"/>
              </a:rPr>
              <a:t>Taxonomies</a:t>
            </a:r>
            <a:endParaRPr lang="zh-CN" altLang="en-US" dirty="0"/>
          </a:p>
        </p:txBody>
      </p:sp>
    </p:spTree>
    <p:extLst>
      <p:ext uri="{BB962C8B-B14F-4D97-AF65-F5344CB8AC3E}">
        <p14:creationId xmlns:p14="http://schemas.microsoft.com/office/powerpoint/2010/main" val="1331407744"/>
      </p:ext>
    </p:extLst>
  </p:cSld>
  <p:clrMapOvr>
    <a:masterClrMapping/>
  </p:clrMapOvr>
  <p:transition>
    <p:blinds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874531" cy="821913"/>
          </a:xfrm>
        </p:spPr>
        <p:txBody>
          <a:bodyPr/>
          <a:lstStyle/>
          <a:p>
            <a:r>
              <a:rPr lang="zh-CN" altLang="en-US" dirty="0" smtClean="0"/>
              <a:t>继续学习建议</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graphicFrame>
        <p:nvGraphicFramePr>
          <p:cNvPr id="7" name="内容占位符 6"/>
          <p:cNvGraphicFramePr>
            <a:graphicFrameLocks noGrp="1"/>
          </p:cNvGraphicFramePr>
          <p:nvPr>
            <p:ph idx="1"/>
            <p:extLst>
              <p:ext uri="{D42A27DB-BD31-4B8C-83A1-F6EECF244321}">
                <p14:modId xmlns:p14="http://schemas.microsoft.com/office/powerpoint/2010/main" val="437015694"/>
              </p:ext>
            </p:extLst>
          </p:nvPr>
        </p:nvGraphicFramePr>
        <p:xfrm>
          <a:off x="812800" y="1500175"/>
          <a:ext cx="10179744" cy="47629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90454411"/>
      </p:ext>
    </p:extLst>
  </p:cSld>
  <p:clrMapOvr>
    <a:masterClrMapping/>
  </p:clrMapOvr>
  <p:transition>
    <p:blinds dir="ver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874531"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6" name="图片 5"/>
          <p:cNvPicPr>
            <a:picLocks noChangeAspect="1"/>
          </p:cNvPicPr>
          <p:nvPr/>
        </p:nvPicPr>
        <p:blipFill>
          <a:blip r:embed="rId3"/>
          <a:stretch>
            <a:fillRect/>
          </a:stretch>
        </p:blipFill>
        <p:spPr>
          <a:xfrm>
            <a:off x="1487488" y="1484784"/>
            <a:ext cx="3676650" cy="4752975"/>
          </a:xfrm>
          <a:prstGeom prst="rect">
            <a:avLst/>
          </a:prstGeom>
        </p:spPr>
      </p:pic>
      <p:sp>
        <p:nvSpPr>
          <p:cNvPr id="7" name="AutoShape 2" descr="data:image/webp;base64,UklGRmQkAABXRUJQVlA4IFgkAABwlACdASrcAB0BPw1mpEmnIyGirdhc6OghicTgAq583/hN5fWXzeSJ3lTV90nyHmaP0en7+/bzHnfdOs/le9K5IU0P/bfk15y+ab6R7oew9lL4x/Q77k/rvzP/t/zI/r/AX5p6gv5Z/S/9v6Z8Hnpz9z6BfuR9p8z763/t+kP2c/7XuAfzn+xf871p/5XhT/cf9z7Av87/wH/t/zPtIdsHuV/av+T7Bn7FdaH97fZd/bdKFeMaI3Ecy59UxIDa8rrJZxcHK0tjfZOjZI7fwmPvT3bJMdh6d4JsosNU4eVkhchS/s31HUeJYzDojA921BWWw4VuCS+O/JC9hSLue6MLJrBp0WLTADxmp7zpd3rhMbQhWu+L7o6NVRLkSX704/6H8tb+7rSdltlrg7yz28KgJpYXu5oa6U1hHDVZZiu/HwK5/ZpAFb69lAFvnyi5qSB9Uu6b01EpSBORPlZdO9lcc2EoPF5PkIkIW2jv0X3/hQmHRnoQBbg1T6F756fY0jwj7Va6m/pSk1yrr5px7BIdH6myibt+mopL9BrRpnZdnd6rXxyenwEPla6epwDZj91+8R09wa41QNnZqABnPtFl0cATDCLGv3X9kW70SjKukd0AqtCtMVV7ucSI/YBJYswtwV+S/CJv2sG5bEAQkZrmNF2z02z2NoVtOt+v0y2Sjb2OzVmQINAnliq4d/unDV6cScPMO1bXGHzTCq9CRQgOJWW3ipXSfTELsfgUzugdJLqw9T81fCL270da6vfah4Zkl4+g/X/8/xVX0K9KuIkIjz8EZNFrA3nftrq3WXNjLHbGhk/twpUzKuxmva51Zbg8PyQc6CNwBpjgIWYS3saly1REV6YJjjr3wDiwMk5l6xnOu1MfDmP8kPWOsMIn79xmMZIYUAp3KsZy6lDQw6wYW+FvdYHaqsm/m6rgsgYmbvSXBUYZ7vIC6/JqXCwn9CFbam1WVAKpXcABHUHC6YARgFWgPxXSzLeosB1eLl5grEfFC7Pl9G7TVcZinfxLaCrorEoHodVhvVzHQi0XxGPBV4FdXeo1fcFIaX8fZ5F+HK6l0oOevcowqthB/d0s/8FtWwK4WwEWpZLrNnosJ4+EJvFjL28BsI2C4Q05g2e7RME7VsjHxCoyjnryRLTo3CJWRBE4bbKIvFnemAsoMToLikuUV5U/ZFpx4IEOeCrdaHxJTy1gpcYJJRe5KL2ZarnuYcRmLG9kd3PQkMakFsKWTV0r0jGon06PnMfjrdu9eDRI0ThycsnDfnDgVkP6GE+k4oBULBqWx5XNf+TJLmL6eJRdWe8AEizYgVCG0cSAIifnknm1qMhZJLwlbC/CkiYxWI873pJtNv7vdnl96lp7M8U9kSmCkAXGd1SgUefH7XTB0dOKRkdluE8dJiwyvgXy3C1Rfn8E6o84QZtK6n+r27AKPyPt68HokiIozC/AWuVwNeKD//xswZLG4egRTVi1SalgFWjHY2dQTncR4Gnnt2xGfXAYFXCCY2fC2UDgEI4Ho7zeIim+9UabStdPlIz0GxodmS1OHg5Zcx5nhm5k9V+wMrHs93R17k7yr3GGohcRn54eJXMqHlvUAAD+2whS0f6psrCu/vgWRy5638lr7Oe/I55/dCfq79xFQDqWsWu0gP6ZSzzloGiRwMq2FfOkbrFPP+vwE8TgsziDKtMMExUd22PI8ug36FswABYEhZlYqpEOOlqs7rOAWV2+9nj1sxr5Fir7jd7qdQcWNwR9TsfP1nHqgEcFs3IamZH4jPsFUL5PHWSJIjV7AEMn/Fg1oHfGxsjHIyMJ+hJ1vpdzMl0n5ETR1ThUKTvl+Kv5xdICUGnvbVlSn0qHMlzgX1081AqRkO18dtI/xBEYjnoLm8d2i8NxlKq1OPubR7dS+SW4MkyrdtvmIJ+VNJp+2p+XcaACfMn22fQEE+hnTh5NTgeLWhG/4bzdkWO+sz0oKVLcYK+7OlReWCMUZ7VVTIqcQ3FSN28vRYcCtZODYikl4b6DNEWO5QecGKcynWRZHOwOAAb/hF2qy1moJSq7vBqjbLqSjIAlq5ACzH6NS3pG5IlwTfR/9i07+I92qn4//3JfjR0UaFF2BffL+vUC68uN81o+zXkKeFDFgs2O3S/9rMnnsSiFnJCoU9AppUiHGnCydfgbf4xSHlSfxXoHdRleBsaSLADg9+YvP8p7KCZnt/x/Fh/ERJBeyrg9srPPgXX9dd1OfP2de0ZtGo8ET/9kG8JtWb2z0gZx2ntGHyJKBUcPtpOAHi4Mpsj8uT9YDLJ2GiN+39xGSsCt34mpJDzcsHMlog9lrLE5C5/AUNCLyTm1mvo932s8HIHvlyY4nV8y1fc4tw02lqG8ekKdwmzJ+DeFdWgBKjN+VYpThxV385Y1H7EXcbetdNN1qVrd97lBRcEsUKoYr96I/nQO1xAI2Tj2+FlWFv+q5+fogojYd8RDk7HtEpHdfM+/wZx+aGpIAK3Ack0Fd61OWWzlVUbK1bIaJtGkeuyY7nNwSn41CCZ9roO/kO520fJS4ZPZXUGcJTZuIilRv5Adat0XFfO3grEdp0/mMvAIOdKfCjVyY84AR83L1cZHkse8oNGs9TvCk2hvgoXKEC+HXq9lpVzLmuPZkWWWz6OlL0+YIf3E8qzFnCCW31JaVmrIQaMIcRVnztpWwzIt/z9AaWELM0/hY3JIjv57CfZgGL9Rt3D/a0vjtcQieK5dGPeCF10vp7sfSd6W25A8BxE1LTUxm+AaYr1JKKMaPEaNOfLBuVyut0zFLKoqyO0UlsTs3MvgCfZV03zAZ062q0b3ko1+0X4jtEy8XVYnqOEpwWliN9bt/y//bvjzmdhwQTjdyzzzbThJVHft7Jpeu1Bh/0v27NUAgZB92FrJ/ia0bUligLg7DMTmPl3JLFKkDznnoYPMX95SQAcXRY7GKymiX1AjHAFn6ckRNuZ+zIseqwa8mqSBMIUiWFxng7GyCEQHQSdVWwDx23i4hn3S52ciYU9szRectsbToE9OhJ4QhgBzfpyYOO2FDonsbRFQAA6dEGS+NZh66lm34QnjC//TthkICAg45FeYvga1XkesMPOu5MLt5dfSlvuXI5dcETTLySAP8PsoSvamDCn/hDI5wQ2nxJbe1Jf0TKXwnaUmxG5Ttpj+keaeLvFOTWv2PH7qwLW+hYt1JCFgEp6cz3o/f+Jl+0XM0//hToxPsoZXIDj9a+qh7drt5aUcqRMpwSWzyUg/eh3ZXQX+FR5ozZhhd5OrXaY1AnEvTItXbQMxqaWypYOgDEm3H5cChJA5SODW0WoUm6cqTTqz/3cqxSVR/38JfbugR4pXllruzikjEaxH7P1Aud6Sl4RxFuWebTix4wIHQ6vXnGMuYeopK3u5AaSP4dZ/wx/wzR5l/JH/OhPtT0LCe2t7EJVfGPmfk0RdJVVwrZdyrtPyMEbpy/svdl394/1ziavhEx6RewbN5umKlsBasEu1BtSxj4QGkLCnFHnJk76M99M+3lVsLLQbAbt2vjECu9jOeix/QHjv1diPoiYNnf1lhWDjU/xUmyGl+bq5/P+YfA1z2zyqNeREDqEbn97hX9ZOrY6YI0OCnkaEpsktnHW1JdBvnKr/D3k/AueYPzf1o7wA0UU9aiHkcgQYd9D1LIreERJZ7/nn7B2Vn+WIL7AmeWYLeDlyCPmoZNyw7UuxNPmsWD71+X/PNIfngXfqAO4PV95Tat87D2ZGCBnJwsModDmKhzbIDmwRSmSs5k76Sf+Z2KNLQa+5i3OIbnTbSWoFn2J1jrZ+Ra6tBXyTZyWiii1q8ZyR+a+IQUPDX65s28+dXPiCIX4tr5QP8meWJkBJQyqA/ygCxKfHlBaY4tw4rnXKdEAyttbNtsVKvreKNh/cCrm+rH7AzQoRyUPwTfJecZXVY335VGXu74P807bLFSlkO3ph+PvprM6qbVXAk/H76Cvnudt1qMvXCbL8Jvhf/gATJhLXblim4EBs8FAsvJynQXZ/7dX1q4DSRrjQAQMlPc/Q2fobu1XMHe9wtsjKAIJDu2xNrRaSmYzwpuggh902ncOl5rIKzxba91b72hVnhaW25X3/rm/50rUwRzgS3Ud8v4oTvvtKFr/oXe4rCrBXGwZV6yrUGNbI0zEkSQnRzs+NdwkbDV3VVsCb3zUEgTgl4u5vIsbN8LEcWLYy2m4kO4PVOG25lIkN49FO/DfVEA3wHX6FIa9Vs5dfZKLnSlLK+HBmkPV9zmcMcmv99Wj1cfkFlhd4jiDFThGhvIptjxDxaw+KW33w7oRBXHyxdDx8tqBU9geP/w+l2IfUlk2lNntcUVqeBBlgGBdfuNcDs+Erw0b41YvlcFLEs36YzvtV82VHMjps4Bf3Wig54L2oqjVZG1HmfPQpS4hi78iNxZauoPhzH2X1B3H8dx2NL6fnXLJQ7GpAJt+P87x9pPcBWAd2UxefAazWWfuNH45+BveC6Zbc/iXFH7UZd3Lv6ILY3Ezfvfw0HG5y/D86WLAXjk/lYohltw1mr+7/kKlw4C/RsxTXaiz3z7isxo/p5L+CP92KNQ54nRNyMfy6L0Qt50YW0rN6PC/Pf44Ul257PrbD6eg+vmhS273RNsVz6EzOofEKUKtXtGs1LCGdc2t+ICqEoWqC50Z0K3hf7yEexx7IE91wbgRL/tkUX4tlqUnGLcgJiNqL2x0yw5Z2gvcnjycCtr+XzknzMEa2Bmfi+7GdSuCNLND4C/qQ3V2Tp79NfTt2xfVIzleiYIqiyC3gpFx931oVNAsO9DEjG8Aj62kc/BLKyxSOVTZcFG40yKmTMxnqPuvczqpdA8YRZfWoAFotGEqUTJvQ8o0XOJ06BVBH7WIJE0Jl00/tJrqbs0uylJ77i3D4adhHlMnLSFDWJ72N4yaIzJBYDB8G+yq/D56pWqFyvOj8PwPNKV8yi+bSl3ehnfi5Kd7WBeZCaJ58RllG9XNQ6fo/GkadKRpWKy2D2emjDRs/fpdkKY+MKqYvvX2f1ny9bw0PGmh0M8qV0z/7zkzvzx0MVhhaljRPuLa2MismozMlPs7TxLOWhvVDTiEeGd4Paj9z1LlURPf7d2C3jS/f/B8HchAr/fpUIllab34b5L0BlNUMyDo+Z0Jep/2vuW+mAwwFb3H30Rqihtkm+v8bjwN+ixWHkOswVBXJU2MdRnERNqfyLpyz2BiGSyoXD1tVSKtdLZ+7ZR3YKOsZ85oRmSfII6zVqG4EqQRwFZiPqPgOdOCXBZEV+MpRO3XIutpmlSVFuXacg/BEjefIhk7dQFKzpTqW0c5GTAh8pOCKjjjx2joQ0ECy391W3TRQZKrhnR98o+n1gyB/8mqRnf7CZ8jdxsG1ut0LFmFCBhSjtgU8WOqmFn9qlp+ZYqtCuwPPBaNrpZPuWgf0u/1BlU3sNKDKhTVeZ4K/olzBNPJk3H4QnRjsobauvLGaU/Ku9vtcuiVpUBY5njwib8zTQjdriNXgqpPAGJs9dUJtz+1W6uHQ6zaA59n5bkjwdD31CB1CPDIkjslsfw0zwOm9OuBeQ3dWEX7Zs/wUMKidrBeHtTfHcpffjlNoynf3QON68UMhUmg6av9Gc8ZpKePpk1ij07DpG9ODMoNM590RfodemsFaE9V0X58dZHMhvqnqospgvCPQUYNjxlvuxMRTV6XsoUXBsPPHcQPFIuSS9hkdJj8SyXF+Beo+sUzZZRsXFAowJrGm5IpDsgPG3rG7otz4WotLzBHKv9+9NNAJLM3k81/tl9tdsWWshwjbKzM0k3cBBEeh9zYTu27LZwYqfhfgLjo5ini8TMCFECLyqXcAi++JEq38ubjhEhMzqXc2TAzbRyGxgCt7zdYMJjb2blUKNlvRiU2udDir2jH6NHXVQOFbsg9vYb8W4LqHdhiAppwR5VzbL/pa0smLyDkn138wwD3Nciy/ZuhfkHgyN3zrr69sGTcOsOpEn8QTgV86B42KY7HepkzA5J8XSlDXTofo6iE6TxYYFinTs9TExQLRc73kxyWo/lX0Fy6R8YhAr1NePEagL0DMb0lkOkykYLTZgebDp55zhTrQ3RRHakzU+lZC7QsNyj9BqMzsl5k/i0YozqzbQavM9cb7gRFpb0tqNbMd1ss76UBTH9kb+XI/LswaEYMkaAC1r37BATl7kUmIErxVvMR/HUn/6cRqqO8UD83IXa/lXW6xB2KVF2oedvTa10ZBUutBWFXuxnE0bZx4krwv1KF7KuBpvEHjKVPndmgXPA1fExCoh8piR2eGIOS3F81XVjxGvOl8rFWXoCMi7mWDTJn0v+/E8OTXrU2AgW1/ONR6r3OOJpmoPyqc3IbAZowvx1mBotxkCu+YmQdkkUO4oqkUx3+88RZwzpALTAOjZQc63hrd7+1sb27MVMnGErOcA+U4bSb2ceEBWIkK34VvX4JKlzjrr1t6qwpYoMJhbrAed8ikIdyPx3Weg8inIgzWb1R1C6TIiGTPcSVfyOLuSQZkaiaBas2hQSyAmXd68xn19AliGdVk2bFsVPU/O8NHPgGTRCx6cDFAQMiI38jAfNM/fHX7PN6e3nZ3TgFFwyaU2/BOBuFgp059pqSTjjIJta47dhuEajw4kuw9+eq7u71ie/Db234Nw37CIDbva4tYTREkptBsOake9i/9ZhB8JEfdcMjU5IZh1qQlVj4+0X+TD/gfn0FAdLfeTlNkkH7GDLn08xUkuP6pTtChmsZEJxi5JFZtu1K0ReE7XrTSRrp4pjPQetUicsqFkIlSCF6RLcrALX8C7JKK5jLk/rLZYwQJBmotnqlM+ix+wHuU8lFJXMYBzJOWVCarqVaWi9rvEhJwLrChNlcq/VC5a+q/TIi3VyvrhBGOzAMdDBNiS35fwOPSbsxm/P0mDbTKkC5NePfA93egTDRf53HNNJQWXIVhbH0Y8praMaSRIrK4V0ufW54cr1zqQ4kIqoQ6V0T6hyYeRRdVGFWQeKA3hInb3AA/pOttnP12ULJbqdg1HNRz+8exAmnTcdFaP9aGcKC6a2mKtfmI5RIybBCpsb14nyOAoKAuGJI93DnDusveORITSfb43NqB5kdYzcH/0O6QESW6+w5OzsbyuJ1PYCungNE3lw2PWv7C5eLwlMZg9mZoUYJUaYs0q91NYsuTr02GmxvEkLBj5OYdNAUgE3LIYdVUoU/CJG9ggFvd7zcZeYjQgrf2DvZUijTbvVPAvRlo3PH/knXwVg/Brdh9By4igpMQnXtgcUolNzDh8f/gFCxy4GjdJGiWNOE7UqgK7Q/RGjgKl0NN/0kedQmd6qEHixdbpsHmQggWrXZCYCkQyOBAZyorlIq1OyvXWguXZ2kG8IXY7gZKGBfCYX0922C7/1uukAksovpFPVwK1TK1pDv4pXvH8q+/SevB6Fj41V2GZBYE/6Yif6Vm1MBJKwEOx5qfWEHOBiCdb22VJrf+jEB6JUJ9sB6zN+RODQBGXwHtB4TkNX0ns6iaeyms7smP51iK/MAdBl+siIZn/5ThRuWB/3LAAuqz5FkizepKkAAPM3o4uC0HtRPldBirfpZ//ZI3GhQp22P9JGZIylaUV0Wu6sq/e/E+46pC32Io62YnArF6qTZdtArSitqap/y3z2xrMROCeAFwzXaGCfPRNU5oxNGR7nYpGPj+BtUu1GAyPCozy0zpXs/+0e6DkGntNpns9RVG2++tAKxZwT90mfrKutgGph9aqSLaxcCOBOeQjQ1Y5p5mcx7R+o8duEXhloPr7k6K1kPzOsFgQfyYyL9rzMlK/NA7cPDhmWDaoiMazp3pYBbSQRJEtRPk3q90Hnpkgt61eY+Jpkj0cwNXUnOPVIhNaY7jYXpeOWXr3iybtdrgqa5aY5dvPfg+47W+9vG3PUNqJswgI9F1bXxvSMlZ9V3qu2aIZV6/WHSI6xVcp2eDGf9f4grkg7bzBJhTq+uJ6TRP06GuTN8XkGsZgiNpPQ6fjWRZLyI6SJ9cvk5JHbnS5KhvpOcXK43pr/lb7mm71ckMvPXB6m0CgPb+6H7NAo4ptsXd9QyRBZLqxJ6ArHRRXnSzX0y0TQoBlbdLuhxwxb+wX60z7+8jJNywSOB/Zo+kPBNhJ8bRAuGNOegQOTHhP9IDHeP/7tMlIDQ4U/vJB7ygvRLPfnpB4CDEDh+pGlL7VkXp/7qidBYAFaNy01L8/gGZaszUIsrmZzGvx6JFsfG7sZOPNfBgG3jxZcmu/6L3FUcnn3WciCkB3g2QG4Jcb8bkaEdRX7/IRC5T7X8pHwmCDog/zohtveKkGh0YK5BkQHCd0qyEtyXaVINnl2lgcJVVVGHD0zDikrEIp5a1w5/e2VO3onw3V0w5N5tgL5DwOP/EI5izKYe/9x0E3hSCuwrLwXRzj0rycOjGXrOr7SVibGRgpsuqSQgOT/FlS04I74Zpm77YK3Dpu0cUuVKSPgyCq9NnEnhiemVlMRZYyaaSVE789YNSYFzMRLRaDT7q154cn9rUw/yIYSkAEtAyc50Y6rKGATO1qSdLqB6eK49JWLxs+x120nabBcH4MchbNcybNCmzjec+KLduEFDAADAsDQQT/LXNKs47c8PTRlsWLhDF/z10muse44t1SVOAvI0p3xKoplmGA0HYd9I0N15Bn0xYobH+rGqKkuS2yNgjpXpniDWTdMrNjwPtlEWgozWLVYL32SRdmE3jj5q7hoD1Tdpndf3mALyiuE1l6Tte1GJSdeO8VDiZGsz7B4ew1gA88zYpDD5h3NdCfgB+buVwysNOlyTbk/AkO8TSzrF7EFE9DYJMsEAYmpQjv639aaCR05reDs1cNCyRqjbkA002OR20Dxl+jQAMS+vbIdY5Bw19T3kpSPliJFSnBmDIESWiCrTE9aI7mMzibvfPwFTVayjHoBixoiJO6aaBPoSMTQAKR2NMew0VF9n7mCi2C716nESp8PQ7IbmnnKppYXDlCPdIdpHW6DDk0z4iYt55OLFckcyZulJPA4IssQWiGaSUTuDAOWNMSYNYWItOFNPKOO8Cgf2AeIOrAI6IRqO9F2+LVbUpyBXptQNAJTCAzjUX0YPVAxGsUxG8StLWldkJLI5FambaCr9iULmpriBojb2hKMi5SM+9t9ZhH7TdKcEHaI94Oq+n15AGINOOvhkj7LG9DufTM7MSiUimCyMpgvndmN3bVahmh7KFVsYBA7oB5dXDuGAvM4KNmvUT/24qmCIks7ie8nCk/df6002rkisC4vFIj5/OAONs1//JmuNLLYGKW1kuWJzAHd0oJX/l3RzJgOpPWGSwadR4tuISG65D1yD8+QCw+gbeuaQx47TBTfmj0WGaN8wqOtRel0WVuqXFtjNBCrMwanIGNhnwTRczYzFwTaoswaaUf4mvAPSiJmFwBVusmd9Pp0/23EzqWuiucSFYJw+hBxDG9HF5TbxA68426vQeQoY9AzJ0M43H57LilI9u0vR92y9dC0a8FeH650EGiFY4hDMv8zIiZZhGGIAXxxxlVeR2NfshP2NGjIBhZucQKrXRDDtQWbLX6hOrM/Crl4DF02RW4L8orKCzbf1sE8lghT+pbOoke8sh7PRLIrjoJdBw/eBmHHJ0orGhMM21FGwIc/0XUfKjao1+CtZ3e4P7e46lGTGibgA7LOnSi3c3RJuhF2fn8+HIeMV99wXgbRO/O2WPK9C7EgledWzKnPi6iFsMR5OtHFFSf/gD5+vdVbS2yCtcFSmK+yrf+wqpjszrHXdjjpjjwdN9By5lxboEgy0owbZ9pUzVw5/CdZS+zWk17fvmNk26UaglD4YJFJYUnsj/Aph5RHRqiRDhanCj6qBJadlXbnEzsvlwt7vdfRFO0PSNXkEBRr7tR+Q6rPsEkAagAYF9ccH2AflzuF0tXM7Ff3R69Dul6iuQ4ufZuizRqbHAa6p6IVU31PTxeVTcFas5q6Ad4sZo2VP+Voafbox5TeGm2h7C9N3xI6zAhQ26EOUm2AJ0oSS7AcaOyGRl6so0KyKTqomvP8l6TwL8L7Mrm8n+bVnXTaU2W1qrCLHKkgyRORgXe0DvL5U6X1PAAG7debGV6i9mcPxRn4xvCCDUaEz1YtMXT8Th2WHIKthWDrXxIsgcPDjLkeV1O/q0UesKAM/w5MsBfJQK5dqT2N0lifz9F855nDhE8rUZH5wb1S/Z1kzdGdzllWZUK01pTItgPyWBzitRMjo9YxVygJISkNBtVbpjv8oFnm+40puds6xG1KcoYZRmRvdtpTtVQWNEnkbvfnjlQ1rtDAuQPteCWjVT5zybVakhuaEuSrxzkUO+a5G0YdVl9ak2cGodXK/8qaopd5cCNVrHmX2/fzbM4zgMqiv19OweI1Gf0Xjp9jbR3Oruhc1Mnic0mdVmgHD6F1aME5ghBqwzFt62yUlWc2Sv05H/eHoq5MKjk86A9/a3c3+gXxzFqCHAKc37IANfMxKFrVRhR5tjUXHeZEPmGrje5jH0Ud7xv/3Tnl/x8/y71/+DzVb9f+En4EO3wiw8R0gewX9Q9mBw9IvB5gZyFTYW0u0twU+m562ZbF2w7DBek7fb1bUlITEy52YTGIAMFB9s/LHLSYEhi+sza5+aCucJ1cOFgKRt1HmOPwDoDYRZXKaWUUQTU9hiT/4asPhV96kB3r7vyUN6k+biSUh/DH2xwRWu6X0MoZ75OYxt+yIlHEUweVEivYqCM6Faf04xQhYB2ydwdIRHZl0auIvtUrbF2soTq1H9ccu9ZQgD8f9yspozTsGQf0fnTymXSiYtgTtsvof7VeUMpm3Ce0Ci9K03Hus56vSsS/KLDoVq/AGRQO7ZwWJeV7OXs1arQePMmm8DfVSW6LzWEsI4urf20fuz3xL4GCY7K8YUga53iYzRwzIhdnl0Eg4hUVjKlnOV4pdMhH3cLEybgOPdudoeeBjookKsIeUowG2x09GRjJrn4Lkf67ntEPLJUDoMsiVD0r372wPKp79hgxWT3iMp7PBcdr6sb499ZSmpfTSeHya5F7OoJ1AVa4004/2+xLcj+xs8KiqMNteBQBZNxWKOl+U0YTxEfA+3q3NMQ2gRsisHFpzGKFds24zH1p4BlZEFKNcPJyqdZvalT6e+srA9fUa2a6kw3LrzDYpuKpgUus0/2shXLAD5leml0yStgbmR6ON93ZHEOEeamPZBan6kQLHFoUAtAwVlYjlU+/jR3eNFWPXXN1UKN//xBpFafaiUxUo39QR/jL3AaEm2gMgVJ415G9KTHp4jjJopYqyEKU5DVTNXaGxrW6T8IKTw9CouXKMQ7Cy+52xKEkrWCpLNzKmcH3ekfqulbTQmOc+oMHJxyFDqVZpTTZMsAOvgchAvn6k+k2Prh9Wg4saSkC5TmVT9S+09Qj9AerKp6YfFHw+o8gK7yyYBcdw2u4ijprcwdQ8+ExlfAf+xCOmGRlEc6L05ufsjzMAPC9J4kYO5qJfxqjNHN2dYv37Jmr+BP9ejoSQmSaDFY1Us2DSmL72kLOcGkonzndMZE+fKrQ/PJpP/GRnyvo1vZl8dbBZNty4MAPTXY3KuxKCAzO6i2toZQZlClbIvetMChFmwHJf4h53dWcGNZAl7oMKEW/aEMOjsfZH6TY7HQfS04XqpBk1wBzn4HLZO1W+GrBf8yATTMysIdiT1xlICQMEzFDn+gpYfEh10PoX6UjnXKLrL9/roMbpWNkX2etdgtAKTZbhiaBIFdqs7p3pnbpEvugrqkwrU1j2ci7Pxqr+YlVHb9YhBKGtt9N6oxL7FO4+ow0RHEFmgteqRK3xaJmXxd7We3jkuYEEEQjKJuY5S3ShWKf5WXE3TUCBo+CHN2v4Gha24gVPsRqN5bGUtZjGwO2yYIa9/Sb631ECs8l9grSpSglEN82XH7BhsXjSusqv2p+47IZJx/r3UGAvn+USG8bQV+gshuRK296MsaltPkhaNa5zx60c52iqaf/D/odXr4Jq8wRv4+IeGZ9TuZ+FEqINmWd2151CCfVH7F+9ads/02lLCZ2yE1BS+c9bzgqpOLTtvcnxj9wPY/n11WcU2WqD+iOrCuTJFnK0v0AdE9ixNZrV7UdVQbED5+3LVFArTkVQCAcZwpaACG8B362TBea7c9vzfPrXrSOWQrwc0Mui9TlGo93kEaAMaVjih8uf+RaQxRdyqpu6GU4WeK0iy1rS96psGqH7abuNuXN/zxUJl77DQKUSK6eSnue+RttGcXxEdcCHcQ9WUgM2aMX8FVI4xm88ekX/bNjrT54dYDP9DsqOwFhEUnertiYmbX0ynIp+7ReeH9cmDuOVvyNjqbXl2FWmVCkgUAHvwZXsHNEgsJoXNXiqHPFXx9f0Av1da/b2GWqNTXY14u2pTQVaw5FlomAdtunFtkorrwNomcz4uVz/BhAUEgAtZwi6kqAAAB05OabBphYA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07931" y="1488977"/>
            <a:ext cx="3700438" cy="4831900"/>
          </a:xfrm>
          <a:prstGeom prst="rect">
            <a:avLst/>
          </a:prstGeom>
        </p:spPr>
      </p:pic>
    </p:spTree>
    <p:extLst>
      <p:ext uri="{BB962C8B-B14F-4D97-AF65-F5344CB8AC3E}">
        <p14:creationId xmlns:p14="http://schemas.microsoft.com/office/powerpoint/2010/main" val="1697893741"/>
      </p:ext>
    </p:extLst>
  </p:cSld>
  <p:clrMapOvr>
    <a:masterClrMapping/>
  </p:clrMapOvr>
  <p:transition>
    <p:blinds dir="ver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586499"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4355" y="1497491"/>
            <a:ext cx="3709557" cy="4577216"/>
          </a:xfrm>
          <a:prstGeom prst="rect">
            <a:avLst/>
          </a:prstGeom>
        </p:spPr>
      </p:pic>
      <p:pic>
        <p:nvPicPr>
          <p:cNvPr id="183298" name="Picture 2" descr="Leadership Strategies in the Age of Big Data, Algorithms, and Analytics book cov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79975" y="1497491"/>
            <a:ext cx="3030287" cy="4577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4885319"/>
      </p:ext>
    </p:extLst>
  </p:cSld>
  <p:clrMapOvr>
    <a:masterClrMapping/>
  </p:clrMapOvr>
  <p:transition>
    <p:blinds dir="ver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4"/>
          <p:cNvSpPr>
            <a:spLocks noGrp="1"/>
          </p:cNvSpPr>
          <p:nvPr>
            <p:ph type="body" sz="quarter" idx="14"/>
          </p:nvPr>
        </p:nvSpPr>
        <p:spPr>
          <a:xfrm>
            <a:off x="5595938" y="1"/>
            <a:ext cx="3498850" cy="214313"/>
          </a:xfrm>
          <a:ln w="9525"/>
        </p:spPr>
        <p:txBody>
          <a:bodyPr/>
          <a:lstStyle/>
          <a:p>
            <a:r>
              <a:rPr lang="zh-CN" altLang="en-US" dirty="0" smtClean="0">
                <a:latin typeface="Arial" panose="020B0604020202020204" pitchFamily="34" charset="0"/>
                <a:cs typeface="Arial" panose="020B0604020202020204" pitchFamily="34" charset="0"/>
              </a:rPr>
              <a:t>►</a:t>
            </a:r>
            <a:r>
              <a:rPr lang="zh-CN" altLang="en-US" dirty="0" smtClean="0"/>
              <a:t>结束</a:t>
            </a:r>
          </a:p>
        </p:txBody>
      </p:sp>
      <p:sp>
        <p:nvSpPr>
          <p:cNvPr id="13" name="文本占位符 4"/>
          <p:cNvSpPr>
            <a:spLocks noGrp="1"/>
          </p:cNvSpPr>
          <p:nvPr>
            <p:ph type="body" sz="quarter" idx="13"/>
          </p:nvPr>
        </p:nvSpPr>
        <p:spPr>
          <a:xfrm>
            <a:off x="0" y="0"/>
            <a:ext cx="4416491" cy="260648"/>
          </a:xfrm>
          <a:ln w="9525"/>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smtClean="0"/>
          </a:p>
        </p:txBody>
      </p:sp>
      <p:sp>
        <p:nvSpPr>
          <p:cNvPr id="2" name="内容占位符 1"/>
          <p:cNvSpPr>
            <a:spLocks noGrp="1"/>
          </p:cNvSpPr>
          <p:nvPr>
            <p:ph idx="1"/>
          </p:nvPr>
        </p:nvSpPr>
        <p:spPr/>
        <p:txBody>
          <a:bodyPr/>
          <a:lstStyle/>
          <a:p>
            <a:endParaRPr lang="zh-CN" altLang="en-US"/>
          </a:p>
        </p:txBody>
      </p:sp>
      <p:pic>
        <p:nvPicPr>
          <p:cNvPr id="14" name="Picture 20" descr="thankyou"/>
          <p:cNvPicPr>
            <a:picLocks noChangeAspect="1" noChangeArrowheads="1"/>
          </p:cNvPicPr>
          <p:nvPr/>
        </p:nvPicPr>
        <p:blipFill>
          <a:blip r:embed="rId3"/>
          <a:srcRect/>
          <a:stretch>
            <a:fillRect/>
          </a:stretch>
        </p:blipFill>
        <p:spPr bwMode="auto">
          <a:xfrm>
            <a:off x="3863752" y="692696"/>
            <a:ext cx="3960043" cy="2658574"/>
          </a:xfrm>
          <a:prstGeom prst="rect">
            <a:avLst/>
          </a:prstGeom>
          <a:noFill/>
          <a:ln w="9525">
            <a:noFill/>
            <a:miter lim="800000"/>
            <a:headEnd/>
            <a:tailEnd/>
          </a:ln>
        </p:spPr>
      </p:pic>
      <p:pic>
        <p:nvPicPr>
          <p:cNvPr id="15" name="图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19901" y="3991128"/>
            <a:ext cx="1992430" cy="1992430"/>
          </a:xfrm>
          <a:prstGeom prst="rect">
            <a:avLst/>
          </a:prstGeom>
        </p:spPr>
      </p:pic>
      <p:sp>
        <p:nvSpPr>
          <p:cNvPr id="16" name="文本框 15"/>
          <p:cNvSpPr txBox="1"/>
          <p:nvPr/>
        </p:nvSpPr>
        <p:spPr>
          <a:xfrm flipH="1">
            <a:off x="4020021" y="6145409"/>
            <a:ext cx="1992309" cy="285426"/>
          </a:xfrm>
          <a:prstGeom prst="rect">
            <a:avLst/>
          </a:prstGeom>
          <a:noFill/>
        </p:spPr>
        <p:txBody>
          <a:bodyPr wrap="square" rtlCol="0">
            <a:spAutoFit/>
          </a:bodyPr>
          <a:lstStyle/>
          <a:p>
            <a:pPr algn="ctr"/>
            <a:r>
              <a:rPr lang="zh-CN" altLang="en-US" sz="1200" dirty="0" smtClean="0"/>
              <a:t>教学支撑平台</a:t>
            </a:r>
            <a:endParaRPr lang="zh-CN" altLang="en-US" sz="1200" dirty="0"/>
          </a:p>
        </p:txBody>
      </p:sp>
      <p:sp>
        <p:nvSpPr>
          <p:cNvPr id="17" name="文本框 16"/>
          <p:cNvSpPr txBox="1"/>
          <p:nvPr/>
        </p:nvSpPr>
        <p:spPr>
          <a:xfrm>
            <a:off x="6776976" y="4122127"/>
            <a:ext cx="2093637" cy="1754326"/>
          </a:xfrm>
          <a:prstGeom prst="rect">
            <a:avLst/>
          </a:prstGeom>
          <a:solidFill>
            <a:schemeClr val="accent5">
              <a:lumMod val="2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endParaRPr lang="en-US" altLang="zh-CN" dirty="0" smtClean="0"/>
          </a:p>
          <a:p>
            <a:pPr algn="ctr"/>
            <a:r>
              <a:rPr lang="en-US" altLang="zh-CN" dirty="0" err="1" smtClean="0"/>
              <a:t>chaolemen</a:t>
            </a:r>
            <a:endParaRPr lang="en-US" altLang="zh-CN" dirty="0" smtClean="0"/>
          </a:p>
          <a:p>
            <a:pPr algn="ctr"/>
            <a:endParaRPr lang="en-US" altLang="zh-CN" dirty="0" smtClean="0"/>
          </a:p>
          <a:p>
            <a:pPr algn="ctr"/>
            <a:r>
              <a:rPr lang="en-US" altLang="zh-CN" dirty="0" smtClean="0"/>
              <a:t>@</a:t>
            </a:r>
          </a:p>
          <a:p>
            <a:pPr algn="ctr"/>
            <a:endParaRPr lang="en-US" altLang="zh-CN" dirty="0"/>
          </a:p>
          <a:p>
            <a:pPr algn="ctr"/>
            <a:r>
              <a:rPr lang="en-US" altLang="zh-CN" dirty="0" smtClean="0"/>
              <a:t>ruc.edu.cn</a:t>
            </a:r>
          </a:p>
        </p:txBody>
      </p:sp>
      <p:sp>
        <p:nvSpPr>
          <p:cNvPr id="18" name="文本框 17"/>
          <p:cNvSpPr txBox="1"/>
          <p:nvPr/>
        </p:nvSpPr>
        <p:spPr>
          <a:xfrm flipH="1">
            <a:off x="1345218" y="6145409"/>
            <a:ext cx="1575916" cy="276999"/>
          </a:xfrm>
          <a:prstGeom prst="rect">
            <a:avLst/>
          </a:prstGeom>
          <a:noFill/>
        </p:spPr>
        <p:txBody>
          <a:bodyPr wrap="square" rtlCol="0">
            <a:spAutoFit/>
          </a:bodyPr>
          <a:lstStyle/>
          <a:p>
            <a:pPr algn="ctr"/>
            <a:r>
              <a:rPr lang="zh-CN" altLang="en-US" sz="1200" dirty="0" smtClean="0"/>
              <a:t>参考书目</a:t>
            </a:r>
            <a:endParaRPr lang="zh-CN" altLang="en-US" sz="1200" dirty="0"/>
          </a:p>
        </p:txBody>
      </p:sp>
      <p:sp>
        <p:nvSpPr>
          <p:cNvPr id="19" name="文本框 18"/>
          <p:cNvSpPr txBox="1"/>
          <p:nvPr/>
        </p:nvSpPr>
        <p:spPr>
          <a:xfrm flipH="1">
            <a:off x="7035836" y="6153836"/>
            <a:ext cx="1575916" cy="276999"/>
          </a:xfrm>
          <a:prstGeom prst="rect">
            <a:avLst/>
          </a:prstGeom>
          <a:noFill/>
        </p:spPr>
        <p:txBody>
          <a:bodyPr wrap="square" rtlCol="0">
            <a:spAutoFit/>
          </a:bodyPr>
          <a:lstStyle/>
          <a:p>
            <a:pPr algn="ctr"/>
            <a:r>
              <a:rPr lang="zh-CN" altLang="en-US" sz="1200" dirty="0" smtClean="0"/>
              <a:t>主讲人联系方式</a:t>
            </a:r>
            <a:endParaRPr lang="zh-CN" altLang="en-US" sz="1200" dirty="0"/>
          </a:p>
        </p:txBody>
      </p:sp>
      <p:graphicFrame>
        <p:nvGraphicFramePr>
          <p:cNvPr id="20" name="内容占位符 9"/>
          <p:cNvGraphicFramePr>
            <a:graphicFrameLocks/>
          </p:cNvGraphicFramePr>
          <p:nvPr>
            <p:extLst/>
          </p:nvPr>
        </p:nvGraphicFramePr>
        <p:xfrm>
          <a:off x="787720" y="3906284"/>
          <a:ext cx="2690912" cy="218601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9" name="图片 28"/>
          <p:cNvPicPr>
            <a:picLocks noChangeAspect="1"/>
          </p:cNvPicPr>
          <p:nvPr/>
        </p:nvPicPr>
        <p:blipFill rotWithShape="1">
          <a:blip r:embed="rId10" cstate="print">
            <a:extLst>
              <a:ext uri="{28A0092B-C50C-407E-A947-70E740481C1C}">
                <a14:useLocalDpi xmlns:a14="http://schemas.microsoft.com/office/drawing/2010/main" val="0"/>
              </a:ext>
            </a:extLst>
          </a:blip>
          <a:srcRect l="21962" t="40550" r="21962" b="27951"/>
          <a:stretch/>
        </p:blipFill>
        <p:spPr>
          <a:xfrm>
            <a:off x="9480376" y="4021715"/>
            <a:ext cx="1926242" cy="1926241"/>
          </a:xfrm>
          <a:prstGeom prst="rect">
            <a:avLst/>
          </a:prstGeom>
        </p:spPr>
      </p:pic>
      <p:sp>
        <p:nvSpPr>
          <p:cNvPr id="30" name="文本框 29"/>
          <p:cNvSpPr txBox="1"/>
          <p:nvPr/>
        </p:nvSpPr>
        <p:spPr>
          <a:xfrm flipH="1">
            <a:off x="9710640" y="6108433"/>
            <a:ext cx="1575916" cy="276999"/>
          </a:xfrm>
          <a:prstGeom prst="rect">
            <a:avLst/>
          </a:prstGeom>
          <a:noFill/>
        </p:spPr>
        <p:txBody>
          <a:bodyPr wrap="square" rtlCol="0">
            <a:spAutoFit/>
          </a:bodyPr>
          <a:lstStyle/>
          <a:p>
            <a:pPr algn="ctr"/>
            <a:r>
              <a:rPr lang="zh-CN" altLang="en-US" sz="1200" dirty="0" smtClean="0"/>
              <a:t>主讲人微信</a:t>
            </a:r>
            <a:endParaRPr lang="zh-CN" altLang="en-US" sz="1200" dirty="0"/>
          </a:p>
        </p:txBody>
      </p:sp>
    </p:spTree>
    <p:extLst>
      <p:ext uri="{BB962C8B-B14F-4D97-AF65-F5344CB8AC3E}">
        <p14:creationId xmlns:p14="http://schemas.microsoft.com/office/powerpoint/2010/main" val="1395444175"/>
      </p:ext>
    </p:extLst>
  </p:cSld>
  <p:clrMapOvr>
    <a:masterClrMapping/>
  </p:clrMapOvr>
  <p:transition>
    <p:blinds dir="ver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874531"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6" name="图片 5"/>
          <p:cNvPicPr>
            <a:picLocks noChangeAspect="1"/>
          </p:cNvPicPr>
          <p:nvPr/>
        </p:nvPicPr>
        <p:blipFill>
          <a:blip r:embed="rId2"/>
          <a:stretch>
            <a:fillRect/>
          </a:stretch>
        </p:blipFill>
        <p:spPr>
          <a:xfrm>
            <a:off x="1055440" y="1425778"/>
            <a:ext cx="3672408" cy="4811534"/>
          </a:xfrm>
          <a:prstGeom prst="rect">
            <a:avLst/>
          </a:prstGeom>
          <a:ln>
            <a:noFill/>
          </a:ln>
          <a:effectLst>
            <a:outerShdw blurRad="292100" dist="139700" dir="2700000" algn="tl" rotWithShape="0">
              <a:srgbClr val="333333">
                <a:alpha val="65000"/>
              </a:srgbClr>
            </a:outerShdw>
          </a:effectLst>
        </p:spPr>
      </p:pic>
      <p:sp>
        <p:nvSpPr>
          <p:cNvPr id="8" name="内容占位符 8"/>
          <p:cNvSpPr>
            <a:spLocks noGrp="1"/>
          </p:cNvSpPr>
          <p:nvPr>
            <p:ph idx="1"/>
          </p:nvPr>
        </p:nvSpPr>
        <p:spPr>
          <a:xfrm>
            <a:off x="5702495" y="1474402"/>
            <a:ext cx="5126360" cy="4762910"/>
          </a:xfrm>
        </p:spPr>
        <p:style>
          <a:lnRef idx="2">
            <a:schemeClr val="dk1">
              <a:shade val="50000"/>
            </a:schemeClr>
          </a:lnRef>
          <a:fillRef idx="1">
            <a:schemeClr val="dk1"/>
          </a:fillRef>
          <a:effectRef idx="0">
            <a:schemeClr val="dk1"/>
          </a:effectRef>
          <a:fontRef idx="minor">
            <a:schemeClr val="lt1"/>
          </a:fontRef>
        </p:style>
        <p:txBody>
          <a:bodyPr/>
          <a:lstStyle/>
          <a:p>
            <a:r>
              <a:rPr lang="en-US" altLang="zh-CN" sz="2000" dirty="0" smtClean="0"/>
              <a:t>Use </a:t>
            </a:r>
            <a:r>
              <a:rPr lang="en-US" altLang="zh-CN" sz="2000" dirty="0"/>
              <a:t>product </a:t>
            </a:r>
            <a:r>
              <a:rPr lang="en-US" altLang="zh-CN" sz="2000" dirty="0" smtClean="0"/>
              <a:t>design</a:t>
            </a:r>
            <a:endParaRPr lang="en-US" altLang="zh-CN" sz="2000" dirty="0"/>
          </a:p>
          <a:p>
            <a:r>
              <a:rPr lang="en-US" altLang="zh-CN" sz="2000" dirty="0"/>
              <a:t>When in doubt, use </a:t>
            </a:r>
            <a:r>
              <a:rPr lang="en-US" altLang="zh-CN" sz="2000" dirty="0" smtClean="0"/>
              <a:t>humans</a:t>
            </a:r>
            <a:endParaRPr lang="en-US" altLang="zh-CN" sz="2000" dirty="0"/>
          </a:p>
          <a:p>
            <a:r>
              <a:rPr lang="en-US" altLang="zh-CN" sz="2000" dirty="0"/>
              <a:t>Be opportunistic for wins </a:t>
            </a:r>
            <a:endParaRPr lang="en-US" altLang="zh-CN" sz="2000" dirty="0" smtClean="0"/>
          </a:p>
          <a:p>
            <a:r>
              <a:rPr lang="en-US" altLang="zh-CN" sz="2000" dirty="0" smtClean="0"/>
              <a:t>Ground </a:t>
            </a:r>
            <a:r>
              <a:rPr lang="en-US" altLang="zh-CN" sz="2000" dirty="0"/>
              <a:t>your product in the real world </a:t>
            </a:r>
          </a:p>
          <a:p>
            <a:r>
              <a:rPr lang="en-US" altLang="zh-CN" sz="2000" dirty="0"/>
              <a:t>Give data back to the user to create additional </a:t>
            </a:r>
            <a:r>
              <a:rPr lang="en-US" altLang="zh-CN" sz="2000" dirty="0" smtClean="0"/>
              <a:t>value</a:t>
            </a:r>
            <a:endParaRPr lang="en-US" altLang="zh-CN" sz="2000" dirty="0"/>
          </a:p>
          <a:p>
            <a:r>
              <a:rPr lang="en-US" altLang="zh-CN" sz="2000" dirty="0"/>
              <a:t>No data </a:t>
            </a:r>
            <a:r>
              <a:rPr lang="en-US" altLang="zh-CN" sz="2000" dirty="0" smtClean="0"/>
              <a:t>vomit</a:t>
            </a:r>
            <a:endParaRPr lang="en-US" altLang="zh-CN" sz="2000" dirty="0"/>
          </a:p>
          <a:p>
            <a:r>
              <a:rPr lang="en-US" altLang="zh-CN" sz="2000" dirty="0"/>
              <a:t>Expect unforeseen side effects </a:t>
            </a:r>
            <a:endParaRPr lang="en-US" altLang="zh-CN" sz="2000" dirty="0" smtClean="0"/>
          </a:p>
          <a:p>
            <a:r>
              <a:rPr lang="en-US" altLang="zh-CN" sz="2000" dirty="0" smtClean="0"/>
              <a:t>Improving </a:t>
            </a:r>
            <a:r>
              <a:rPr lang="en-US" altLang="zh-CN" sz="2000" dirty="0"/>
              <a:t>precision and </a:t>
            </a:r>
            <a:r>
              <a:rPr lang="en-US" altLang="zh-CN" sz="2000" dirty="0" smtClean="0"/>
              <a:t>recall</a:t>
            </a:r>
          </a:p>
          <a:p>
            <a:r>
              <a:rPr lang="en-US" altLang="zh-CN" sz="2000" dirty="0" smtClean="0"/>
              <a:t>Subjectivity </a:t>
            </a:r>
          </a:p>
          <a:p>
            <a:r>
              <a:rPr lang="en-US" altLang="zh-CN" sz="2000" dirty="0" smtClean="0"/>
              <a:t>Enlisting </a:t>
            </a:r>
            <a:r>
              <a:rPr lang="en-US" altLang="zh-CN" sz="2000" dirty="0"/>
              <a:t>other users </a:t>
            </a:r>
            <a:endParaRPr lang="en-US" altLang="zh-CN" sz="2000" dirty="0" smtClean="0"/>
          </a:p>
          <a:p>
            <a:r>
              <a:rPr lang="en-US" altLang="zh-CN" sz="2000" dirty="0" smtClean="0"/>
              <a:t>Ask </a:t>
            </a:r>
            <a:r>
              <a:rPr lang="en-US" altLang="zh-CN" sz="2000" dirty="0"/>
              <a:t>and you shall receive </a:t>
            </a:r>
          </a:p>
          <a:p>
            <a:r>
              <a:rPr lang="en-US" altLang="zh-CN" sz="2000" dirty="0"/>
              <a:t>Anticipate failure </a:t>
            </a:r>
          </a:p>
          <a:p>
            <a:r>
              <a:rPr lang="en-US" altLang="zh-CN" sz="2000" dirty="0"/>
              <a:t>Putting Data Jujitsu into </a:t>
            </a:r>
            <a:r>
              <a:rPr lang="en-US" altLang="zh-CN" sz="2000" dirty="0" smtClean="0"/>
              <a:t>practice</a:t>
            </a:r>
            <a:endParaRPr lang="zh-CN" altLang="en-US" sz="2000" dirty="0"/>
          </a:p>
        </p:txBody>
      </p:sp>
    </p:spTree>
    <p:extLst>
      <p:ext uri="{BB962C8B-B14F-4D97-AF65-F5344CB8AC3E}">
        <p14:creationId xmlns:p14="http://schemas.microsoft.com/office/powerpoint/2010/main" val="2849294478"/>
      </p:ext>
    </p:extLst>
  </p:cSld>
  <p:clrMapOvr>
    <a:masterClrMapping/>
  </p:clrMapOvr>
  <p:transition>
    <p:blinds dir="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sp>
        <p:nvSpPr>
          <p:cNvPr id="7" name="文本框 6"/>
          <p:cNvSpPr txBox="1"/>
          <p:nvPr/>
        </p:nvSpPr>
        <p:spPr>
          <a:xfrm>
            <a:off x="6471378" y="278060"/>
            <a:ext cx="5673294" cy="6463308"/>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endParaRPr lang="en-US" altLang="zh-CN" dirty="0"/>
          </a:p>
          <a:p>
            <a:pPr lvl="1"/>
            <a:r>
              <a:rPr lang="en-US" altLang="zh-CN" dirty="0"/>
              <a:t>1 </a:t>
            </a:r>
            <a:r>
              <a:rPr lang="en-US" altLang="zh-CN" dirty="0" smtClean="0"/>
              <a:t> </a:t>
            </a:r>
            <a:r>
              <a:rPr lang="en-US" altLang="zh-CN" dirty="0"/>
              <a:t>A new paradigm for Big Data </a:t>
            </a:r>
          </a:p>
          <a:p>
            <a:r>
              <a:rPr lang="en-US" altLang="zh-CN" dirty="0"/>
              <a:t>PART 1 BATCH LAYER</a:t>
            </a:r>
          </a:p>
          <a:p>
            <a:pPr lvl="1"/>
            <a:r>
              <a:rPr lang="en-US" altLang="zh-CN" dirty="0"/>
              <a:t>2 </a:t>
            </a:r>
            <a:r>
              <a:rPr lang="en-US" altLang="zh-CN" dirty="0" smtClean="0"/>
              <a:t> </a:t>
            </a:r>
            <a:r>
              <a:rPr lang="en-US" altLang="zh-CN" dirty="0"/>
              <a:t>Data model for Big Data</a:t>
            </a:r>
          </a:p>
          <a:p>
            <a:pPr lvl="1"/>
            <a:r>
              <a:rPr lang="en-US" altLang="zh-CN" dirty="0"/>
              <a:t>3 </a:t>
            </a:r>
            <a:r>
              <a:rPr lang="en-US" altLang="zh-CN" dirty="0" smtClean="0"/>
              <a:t> </a:t>
            </a:r>
            <a:r>
              <a:rPr lang="en-US" altLang="zh-CN" dirty="0"/>
              <a:t>Data model for Big Data: Illustration</a:t>
            </a:r>
          </a:p>
          <a:p>
            <a:pPr lvl="1"/>
            <a:r>
              <a:rPr lang="en-US" altLang="zh-CN" dirty="0"/>
              <a:t>4 </a:t>
            </a:r>
            <a:r>
              <a:rPr lang="en-US" altLang="zh-CN" dirty="0" smtClean="0"/>
              <a:t> </a:t>
            </a:r>
            <a:r>
              <a:rPr lang="en-US" altLang="zh-CN" dirty="0"/>
              <a:t>Data storage on the batch layer </a:t>
            </a:r>
          </a:p>
          <a:p>
            <a:pPr lvl="1"/>
            <a:r>
              <a:rPr lang="en-US" altLang="zh-CN" dirty="0"/>
              <a:t>5 </a:t>
            </a:r>
            <a:r>
              <a:rPr lang="en-US" altLang="zh-CN" dirty="0" smtClean="0"/>
              <a:t> </a:t>
            </a:r>
            <a:r>
              <a:rPr lang="en-US" altLang="zh-CN" dirty="0"/>
              <a:t>Data storage on the batch layer: Illustration </a:t>
            </a:r>
          </a:p>
          <a:p>
            <a:pPr lvl="1"/>
            <a:r>
              <a:rPr lang="en-US" altLang="zh-CN" dirty="0"/>
              <a:t>6 </a:t>
            </a:r>
            <a:r>
              <a:rPr lang="en-US" altLang="zh-CN" dirty="0" smtClean="0"/>
              <a:t> </a:t>
            </a:r>
            <a:r>
              <a:rPr lang="en-US" altLang="zh-CN" dirty="0"/>
              <a:t>Batch layer</a:t>
            </a:r>
          </a:p>
          <a:p>
            <a:pPr lvl="1"/>
            <a:r>
              <a:rPr lang="en-US" altLang="zh-CN" dirty="0"/>
              <a:t>7 </a:t>
            </a:r>
            <a:r>
              <a:rPr lang="en-US" altLang="zh-CN" dirty="0" smtClean="0"/>
              <a:t> </a:t>
            </a:r>
            <a:r>
              <a:rPr lang="en-US" altLang="zh-CN" dirty="0"/>
              <a:t>Batch layer: Illustration</a:t>
            </a:r>
          </a:p>
          <a:p>
            <a:pPr lvl="1"/>
            <a:r>
              <a:rPr lang="en-US" altLang="zh-CN" dirty="0"/>
              <a:t>8 </a:t>
            </a:r>
            <a:r>
              <a:rPr lang="en-US" altLang="zh-CN" dirty="0" smtClean="0"/>
              <a:t> </a:t>
            </a:r>
            <a:r>
              <a:rPr lang="en-US" altLang="zh-CN" dirty="0"/>
              <a:t>An example batch layer: Architecture and algorithms </a:t>
            </a:r>
          </a:p>
          <a:p>
            <a:pPr lvl="1"/>
            <a:r>
              <a:rPr lang="en-US" altLang="zh-CN" dirty="0"/>
              <a:t>9 </a:t>
            </a:r>
            <a:r>
              <a:rPr lang="en-US" altLang="zh-CN" dirty="0" smtClean="0"/>
              <a:t> </a:t>
            </a:r>
            <a:r>
              <a:rPr lang="en-US" altLang="zh-CN" dirty="0"/>
              <a:t>An example batch layer: Implementation </a:t>
            </a:r>
          </a:p>
          <a:p>
            <a:r>
              <a:rPr lang="en-US" altLang="zh-CN" dirty="0"/>
              <a:t>PART 2 SERVING LAYER</a:t>
            </a:r>
          </a:p>
          <a:p>
            <a:pPr lvl="1"/>
            <a:r>
              <a:rPr lang="en-US" altLang="zh-CN" dirty="0"/>
              <a:t>10 </a:t>
            </a:r>
            <a:r>
              <a:rPr lang="en-US" altLang="zh-CN" dirty="0" smtClean="0"/>
              <a:t> </a:t>
            </a:r>
            <a:r>
              <a:rPr lang="en-US" altLang="zh-CN" dirty="0"/>
              <a:t>Serving layer </a:t>
            </a:r>
          </a:p>
          <a:p>
            <a:pPr lvl="1"/>
            <a:r>
              <a:rPr lang="en-US" altLang="zh-CN" dirty="0"/>
              <a:t>11 </a:t>
            </a:r>
            <a:r>
              <a:rPr lang="en-US" altLang="zh-CN" dirty="0" smtClean="0"/>
              <a:t> </a:t>
            </a:r>
            <a:r>
              <a:rPr lang="en-US" altLang="zh-CN" dirty="0"/>
              <a:t>Serving layer: Illustration </a:t>
            </a:r>
          </a:p>
          <a:p>
            <a:r>
              <a:rPr lang="en-US" altLang="zh-CN" dirty="0"/>
              <a:t>PART 3 SPEED LAYER </a:t>
            </a:r>
          </a:p>
          <a:p>
            <a:pPr lvl="1"/>
            <a:r>
              <a:rPr lang="en-US" altLang="zh-CN" dirty="0"/>
              <a:t>12 </a:t>
            </a:r>
            <a:r>
              <a:rPr lang="en-US" altLang="zh-CN" dirty="0" smtClean="0"/>
              <a:t> </a:t>
            </a:r>
            <a:r>
              <a:rPr lang="en-US" altLang="zh-CN" dirty="0" err="1"/>
              <a:t>Realtime</a:t>
            </a:r>
            <a:r>
              <a:rPr lang="en-US" altLang="zh-CN" dirty="0"/>
              <a:t> views </a:t>
            </a:r>
          </a:p>
          <a:p>
            <a:pPr lvl="1"/>
            <a:r>
              <a:rPr lang="en-US" altLang="zh-CN" dirty="0"/>
              <a:t>13 </a:t>
            </a:r>
            <a:r>
              <a:rPr lang="en-US" altLang="zh-CN" dirty="0" smtClean="0"/>
              <a:t> </a:t>
            </a:r>
            <a:r>
              <a:rPr lang="en-US" altLang="zh-CN" dirty="0" err="1"/>
              <a:t>Realtime</a:t>
            </a:r>
            <a:r>
              <a:rPr lang="en-US" altLang="zh-CN" dirty="0"/>
              <a:t> views: Illustration</a:t>
            </a:r>
          </a:p>
          <a:p>
            <a:pPr lvl="1"/>
            <a:r>
              <a:rPr lang="en-US" altLang="zh-CN" dirty="0"/>
              <a:t>14 </a:t>
            </a:r>
            <a:r>
              <a:rPr lang="en-US" altLang="zh-CN" dirty="0" smtClean="0"/>
              <a:t> </a:t>
            </a:r>
            <a:r>
              <a:rPr lang="en-US" altLang="zh-CN" dirty="0"/>
              <a:t>Queuing and stream processing</a:t>
            </a:r>
          </a:p>
          <a:p>
            <a:pPr lvl="1"/>
            <a:r>
              <a:rPr lang="en-US" altLang="zh-CN" dirty="0"/>
              <a:t>15 </a:t>
            </a:r>
            <a:r>
              <a:rPr lang="en-US" altLang="zh-CN" dirty="0" smtClean="0"/>
              <a:t> </a:t>
            </a:r>
            <a:r>
              <a:rPr lang="en-US" altLang="zh-CN" dirty="0"/>
              <a:t>Queuing and stream processing: Illustration </a:t>
            </a:r>
          </a:p>
          <a:p>
            <a:pPr lvl="1"/>
            <a:r>
              <a:rPr lang="en-US" altLang="zh-CN" dirty="0"/>
              <a:t>16 </a:t>
            </a:r>
            <a:r>
              <a:rPr lang="en-US" altLang="zh-CN" dirty="0" smtClean="0"/>
              <a:t> </a:t>
            </a:r>
            <a:r>
              <a:rPr lang="en-US" altLang="zh-CN" dirty="0"/>
              <a:t>Micro-batch stream processing </a:t>
            </a:r>
          </a:p>
          <a:p>
            <a:pPr lvl="1"/>
            <a:r>
              <a:rPr lang="en-US" altLang="zh-CN" dirty="0"/>
              <a:t>17 </a:t>
            </a:r>
            <a:r>
              <a:rPr lang="en-US" altLang="zh-CN" dirty="0" smtClean="0"/>
              <a:t> </a:t>
            </a:r>
            <a:r>
              <a:rPr lang="en-US" altLang="zh-CN" dirty="0"/>
              <a:t>Micro-batch stream processing: Illustration </a:t>
            </a:r>
          </a:p>
          <a:p>
            <a:pPr lvl="1"/>
            <a:r>
              <a:rPr lang="en-US" altLang="zh-CN" dirty="0"/>
              <a:t>18 </a:t>
            </a:r>
            <a:r>
              <a:rPr lang="en-US" altLang="zh-CN" dirty="0" smtClean="0"/>
              <a:t> </a:t>
            </a:r>
            <a:r>
              <a:rPr lang="en-US" altLang="zh-CN" dirty="0"/>
              <a:t>Lambda Architecture in depth </a:t>
            </a:r>
            <a:endParaRPr lang="zh-CN" altLang="en-US" dirty="0"/>
          </a:p>
        </p:txBody>
      </p:sp>
      <p:pic>
        <p:nvPicPr>
          <p:cNvPr id="9" name="图片 8"/>
          <p:cNvPicPr>
            <a:picLocks noChangeAspect="1"/>
          </p:cNvPicPr>
          <p:nvPr/>
        </p:nvPicPr>
        <p:blipFill>
          <a:blip r:embed="rId3"/>
          <a:stretch>
            <a:fillRect/>
          </a:stretch>
        </p:blipFill>
        <p:spPr>
          <a:xfrm>
            <a:off x="1152092" y="1321523"/>
            <a:ext cx="4626391" cy="504866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09168082"/>
      </p:ext>
    </p:extLst>
  </p:cSld>
  <p:clrMapOvr>
    <a:masterClrMapping/>
  </p:clrMapOvr>
  <p:transition>
    <p:blinds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162563"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8" name="内容占位符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55440" y="1346285"/>
            <a:ext cx="3915833" cy="4762500"/>
          </a:xfrm>
          <a:prstGeom prst="rect">
            <a:avLst/>
          </a:prstGeom>
          <a:ln>
            <a:noFill/>
          </a:ln>
          <a:effectLst>
            <a:outerShdw blurRad="292100" dist="139700" dir="2700000" algn="tl" rotWithShape="0">
              <a:srgbClr val="333333">
                <a:alpha val="65000"/>
              </a:srgbClr>
            </a:outerShdw>
          </a:effectLst>
        </p:spPr>
      </p:pic>
      <p:sp>
        <p:nvSpPr>
          <p:cNvPr id="3" name="文本框 2"/>
          <p:cNvSpPr txBox="1"/>
          <p:nvPr/>
        </p:nvSpPr>
        <p:spPr>
          <a:xfrm>
            <a:off x="6023992" y="1346285"/>
            <a:ext cx="4392488" cy="489364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endParaRPr lang="en-US" altLang="zh-CN" sz="2400" dirty="0"/>
          </a:p>
          <a:p>
            <a:r>
              <a:rPr lang="en-US" altLang="zh-CN" sz="2400" dirty="0"/>
              <a:t>Part I: Getting Started with Big Data</a:t>
            </a:r>
          </a:p>
          <a:p>
            <a:r>
              <a:rPr lang="en-US" altLang="zh-CN" sz="2400" dirty="0"/>
              <a:t>Part II: Technology Foundations for Big Data</a:t>
            </a:r>
          </a:p>
          <a:p>
            <a:r>
              <a:rPr lang="en-US" altLang="zh-CN" sz="2400" dirty="0"/>
              <a:t>Part III: Big Data Management</a:t>
            </a:r>
          </a:p>
          <a:p>
            <a:r>
              <a:rPr lang="en-US" altLang="zh-CN" sz="2400" dirty="0"/>
              <a:t>Part IV: Analytics and Big Data</a:t>
            </a:r>
          </a:p>
          <a:p>
            <a:r>
              <a:rPr lang="en-US" altLang="zh-CN" sz="2400" dirty="0"/>
              <a:t>Part V: Big Data Implementation</a:t>
            </a:r>
          </a:p>
          <a:p>
            <a:r>
              <a:rPr lang="en-US" altLang="zh-CN" sz="2400" dirty="0"/>
              <a:t>Part VI: Big Data Solutions in the Real World</a:t>
            </a:r>
          </a:p>
          <a:p>
            <a:r>
              <a:rPr lang="en-US" altLang="zh-CN" sz="2400" dirty="0"/>
              <a:t>Part VII: The Part of </a:t>
            </a:r>
            <a:r>
              <a:rPr lang="en-US" altLang="zh-CN" sz="2400" dirty="0" smtClean="0"/>
              <a:t>Tens</a:t>
            </a:r>
          </a:p>
          <a:p>
            <a:endParaRPr lang="zh-CN" altLang="en-US" sz="2400" dirty="0"/>
          </a:p>
        </p:txBody>
      </p:sp>
    </p:spTree>
    <p:extLst>
      <p:ext uri="{BB962C8B-B14F-4D97-AF65-F5344CB8AC3E}">
        <p14:creationId xmlns:p14="http://schemas.microsoft.com/office/powerpoint/2010/main" val="497255787"/>
      </p:ext>
    </p:extLst>
  </p:cSld>
  <p:clrMapOvr>
    <a:masterClrMapping/>
  </p:clrMapOvr>
  <p:transition>
    <p:blinds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9226459"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7" name="内容占位符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99456" y="1556792"/>
            <a:ext cx="3800475" cy="4619625"/>
          </a:xfrm>
          <a:prstGeom prst="rect">
            <a:avLst/>
          </a:prstGeom>
          <a:ln>
            <a:noFill/>
          </a:ln>
          <a:effectLst>
            <a:outerShdw blurRad="292100" dist="139700" dir="2700000" algn="tl" rotWithShape="0">
              <a:srgbClr val="333333">
                <a:alpha val="65000"/>
              </a:srgbClr>
            </a:outerShdw>
          </a:effectLst>
        </p:spPr>
      </p:pic>
      <p:pic>
        <p:nvPicPr>
          <p:cNvPr id="9" name="图片 8"/>
          <p:cNvPicPr>
            <a:picLocks noChangeAspect="1"/>
          </p:cNvPicPr>
          <p:nvPr/>
        </p:nvPicPr>
        <p:blipFill>
          <a:blip r:embed="rId4"/>
          <a:stretch>
            <a:fillRect/>
          </a:stretch>
        </p:blipFill>
        <p:spPr>
          <a:xfrm>
            <a:off x="5591944" y="1556792"/>
            <a:ext cx="3477994" cy="461962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42018234"/>
      </p:ext>
    </p:extLst>
  </p:cSld>
  <p:clrMapOvr>
    <a:masterClrMapping/>
  </p:clrMapOvr>
  <p:transition>
    <p:blinds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738627"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6" name="内容占位符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75520" y="1346285"/>
            <a:ext cx="4608512" cy="5283795"/>
          </a:xfrm>
          <a:prstGeom prst="rect">
            <a:avLst/>
          </a:prstGeom>
          <a:ln>
            <a:noFill/>
          </a:ln>
          <a:effectLst>
            <a:outerShdw blurRad="292100" dist="139700" dir="2700000" algn="tl" rotWithShape="0">
              <a:srgbClr val="333333">
                <a:alpha val="65000"/>
              </a:srgbClr>
            </a:outerShdw>
          </a:effectLst>
        </p:spPr>
      </p:pic>
      <p:sp>
        <p:nvSpPr>
          <p:cNvPr id="8" name="矩形 7"/>
          <p:cNvSpPr/>
          <p:nvPr/>
        </p:nvSpPr>
        <p:spPr>
          <a:xfrm>
            <a:off x="7320136" y="1326741"/>
            <a:ext cx="3336032" cy="5078313"/>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zh-CN" altLang="en-US"/>
              <a:t>Chapter 1 The Importance of Context </a:t>
            </a:r>
          </a:p>
          <a:p>
            <a:r>
              <a:rPr lang="zh-CN" altLang="en-US" dirty="0"/>
              <a:t>Chapter 2 Choosing an Effective Visual</a:t>
            </a:r>
          </a:p>
          <a:p>
            <a:r>
              <a:rPr lang="zh-CN" altLang="en-US" dirty="0"/>
              <a:t>Chapter 3 Clutter is Your Enemy</a:t>
            </a:r>
          </a:p>
          <a:p>
            <a:r>
              <a:rPr lang="zh-CN" altLang="en-US" dirty="0"/>
              <a:t>Chapter 4 Focus Your Audience’s Attention </a:t>
            </a:r>
          </a:p>
          <a:p>
            <a:r>
              <a:rPr lang="zh-CN" altLang="en-US" dirty="0"/>
              <a:t>Chapter 5 Think Like a Designer </a:t>
            </a:r>
          </a:p>
          <a:p>
            <a:r>
              <a:rPr lang="zh-CN" altLang="en-US" dirty="0"/>
              <a:t>Chapter 6 Dissecting Model Visuals </a:t>
            </a:r>
          </a:p>
          <a:p>
            <a:r>
              <a:rPr lang="zh-CN" altLang="en-US" dirty="0"/>
              <a:t>Chapter 7 Lessons in Storytelling </a:t>
            </a:r>
          </a:p>
          <a:p>
            <a:r>
              <a:rPr lang="zh-CN" altLang="en-US" dirty="0"/>
              <a:t>Chapter 8 Pulling it all Together</a:t>
            </a:r>
          </a:p>
          <a:p>
            <a:r>
              <a:rPr lang="zh-CN" altLang="en-US" dirty="0"/>
              <a:t>Chapter 9 Case Studies </a:t>
            </a:r>
          </a:p>
          <a:p>
            <a:r>
              <a:rPr lang="zh-CN" altLang="en-US" dirty="0"/>
              <a:t>Chapter 10 Final Thoughts </a:t>
            </a:r>
          </a:p>
        </p:txBody>
      </p:sp>
    </p:spTree>
    <p:extLst>
      <p:ext uri="{BB962C8B-B14F-4D97-AF65-F5344CB8AC3E}">
        <p14:creationId xmlns:p14="http://schemas.microsoft.com/office/powerpoint/2010/main" val="3241706362"/>
      </p:ext>
    </p:extLst>
  </p:cSld>
  <p:clrMapOvr>
    <a:masterClrMapping/>
  </p:clrMapOvr>
  <p:transition>
    <p:blinds dir="ver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522603"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sp>
        <p:nvSpPr>
          <p:cNvPr id="3" name="内容占位符 2"/>
          <p:cNvSpPr>
            <a:spLocks noGrp="1"/>
          </p:cNvSpPr>
          <p:nvPr>
            <p:ph idx="1"/>
          </p:nvPr>
        </p:nvSpPr>
        <p:spPr>
          <a:xfrm>
            <a:off x="6023992" y="1500175"/>
            <a:ext cx="3960440" cy="4762910"/>
          </a:xfrm>
        </p:spPr>
        <p:style>
          <a:lnRef idx="2">
            <a:schemeClr val="dk1">
              <a:shade val="50000"/>
            </a:schemeClr>
          </a:lnRef>
          <a:fillRef idx="1">
            <a:schemeClr val="dk1"/>
          </a:fillRef>
          <a:effectRef idx="0">
            <a:schemeClr val="dk1"/>
          </a:effectRef>
          <a:fontRef idx="minor">
            <a:schemeClr val="lt1"/>
          </a:fontRef>
        </p:style>
        <p:txBody>
          <a:bodyPr/>
          <a:lstStyle/>
          <a:p>
            <a:r>
              <a:rPr lang="en-US" altLang="zh-CN" sz="2000" dirty="0"/>
              <a:t>1. What Do We Mean by Data-Driven?</a:t>
            </a:r>
          </a:p>
          <a:p>
            <a:r>
              <a:rPr lang="en-US" altLang="zh-CN" sz="2000" dirty="0"/>
              <a:t>2. Data Quality</a:t>
            </a:r>
          </a:p>
          <a:p>
            <a:r>
              <a:rPr lang="en-US" altLang="zh-CN" sz="2000" dirty="0"/>
              <a:t>3. Data Collection</a:t>
            </a:r>
          </a:p>
          <a:p>
            <a:r>
              <a:rPr lang="en-US" altLang="zh-CN" sz="2000" dirty="0"/>
              <a:t>4. The Analyst Organization</a:t>
            </a:r>
          </a:p>
          <a:p>
            <a:r>
              <a:rPr lang="en-US" altLang="zh-CN" sz="2000" dirty="0"/>
              <a:t>5. Data Analysis</a:t>
            </a:r>
          </a:p>
          <a:p>
            <a:r>
              <a:rPr lang="en-US" altLang="zh-CN" sz="2000" dirty="0"/>
              <a:t>6. Metric Design</a:t>
            </a:r>
          </a:p>
          <a:p>
            <a:r>
              <a:rPr lang="en-US" altLang="zh-CN" sz="2000" dirty="0"/>
              <a:t>7. Storytelling with Data</a:t>
            </a:r>
          </a:p>
          <a:p>
            <a:r>
              <a:rPr lang="en-US" altLang="zh-CN" sz="2000" dirty="0"/>
              <a:t>8. A/B Testing</a:t>
            </a:r>
          </a:p>
          <a:p>
            <a:r>
              <a:rPr lang="en-US" altLang="zh-CN" sz="2000" dirty="0"/>
              <a:t>9. Decision </a:t>
            </a:r>
            <a:r>
              <a:rPr lang="en-US" altLang="zh-CN" sz="2000" dirty="0" smtClean="0"/>
              <a:t>Making</a:t>
            </a:r>
            <a:endParaRPr lang="en-US" altLang="zh-CN" sz="2000" dirty="0"/>
          </a:p>
          <a:p>
            <a:r>
              <a:rPr lang="en-US" altLang="zh-CN" sz="2000" dirty="0"/>
              <a:t>10. Data-Driven Culture</a:t>
            </a:r>
          </a:p>
          <a:p>
            <a:r>
              <a:rPr lang="en-US" altLang="zh-CN" sz="2000" dirty="0"/>
              <a:t>11. The Data-Driven C-Suite</a:t>
            </a:r>
          </a:p>
          <a:p>
            <a:r>
              <a:rPr lang="en-US" altLang="zh-CN" sz="2000" dirty="0"/>
              <a:t>12. Privacy, Ethics, and Risk</a:t>
            </a:r>
            <a:endParaRPr lang="zh-CN" altLang="en-US" sz="2000" dirty="0"/>
          </a:p>
        </p:txBody>
      </p:sp>
      <p:pic>
        <p:nvPicPr>
          <p:cNvPr id="6" name="图片 5"/>
          <p:cNvPicPr>
            <a:picLocks noChangeAspect="1"/>
          </p:cNvPicPr>
          <p:nvPr/>
        </p:nvPicPr>
        <p:blipFill>
          <a:blip r:embed="rId3"/>
          <a:stretch>
            <a:fillRect/>
          </a:stretch>
        </p:blipFill>
        <p:spPr>
          <a:xfrm>
            <a:off x="1487488" y="1325652"/>
            <a:ext cx="3579452" cy="550092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53112150"/>
      </p:ext>
    </p:extLst>
  </p:cSld>
  <p:clrMapOvr>
    <a:masterClrMapping/>
  </p:clrMapOvr>
  <p:transition>
    <p:blinds dir="ver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7933" y="392510"/>
            <a:ext cx="10090555" cy="821913"/>
          </a:xfrm>
        </p:spPr>
        <p:txBody>
          <a:bodyPr/>
          <a:lstStyle/>
          <a:p>
            <a:r>
              <a:rPr lang="zh-CN" altLang="en-US" dirty="0" smtClean="0"/>
              <a:t>经典文献选读</a:t>
            </a:r>
            <a:endParaRPr lang="zh-CN" altLang="en-US" dirty="0"/>
          </a:p>
        </p:txBody>
      </p:sp>
      <p:sp>
        <p:nvSpPr>
          <p:cNvPr id="4" name="文本占位符 3"/>
          <p:cNvSpPr>
            <a:spLocks noGrp="1"/>
          </p:cNvSpPr>
          <p:nvPr>
            <p:ph type="body" sz="quarter" idx="13"/>
          </p:nvPr>
        </p:nvSpPr>
        <p:spPr/>
        <p:txBody>
          <a:bodyPr/>
          <a:lstStyle/>
          <a:p>
            <a:r>
              <a:rPr lang="zh-CN" altLang="en-US" dirty="0" smtClean="0"/>
              <a:t>▼专题</a:t>
            </a:r>
            <a:r>
              <a:rPr lang="en-US" altLang="zh-CN" dirty="0" smtClean="0"/>
              <a:t>【</a:t>
            </a:r>
            <a:r>
              <a:rPr lang="zh-CN" altLang="en-US" dirty="0" smtClean="0"/>
              <a:t>数据产品及开发</a:t>
            </a:r>
            <a:r>
              <a:rPr lang="en-US" altLang="zh-CN" dirty="0" smtClean="0"/>
              <a:t>】</a:t>
            </a:r>
            <a:endParaRPr lang="zh-CN" altLang="en-US" dirty="0"/>
          </a:p>
          <a:p>
            <a:endParaRPr lang="zh-CN" altLang="en-US" dirty="0"/>
          </a:p>
        </p:txBody>
      </p:sp>
      <p:sp>
        <p:nvSpPr>
          <p:cNvPr id="5" name="文本占位符 4"/>
          <p:cNvSpPr>
            <a:spLocks noGrp="1"/>
          </p:cNvSpPr>
          <p:nvPr>
            <p:ph type="body" sz="quarter" idx="14"/>
          </p:nvPr>
        </p:nvSpPr>
        <p:spPr/>
        <p:txBody>
          <a:bodyPr/>
          <a:lstStyle/>
          <a:p>
            <a:r>
              <a:rPr lang="zh-CN" altLang="en-US" dirty="0" smtClean="0">
                <a:latin typeface="Arial" panose="020B0604020202020204" pitchFamily="34" charset="0"/>
                <a:cs typeface="Arial" panose="020B0604020202020204" pitchFamily="34" charset="0"/>
              </a:rPr>
              <a:t>►</a:t>
            </a:r>
            <a:r>
              <a:rPr lang="en-US" altLang="zh-CN" dirty="0" smtClean="0"/>
              <a:t>9.</a:t>
            </a:r>
            <a:r>
              <a:rPr lang="zh-CN" altLang="en-US" dirty="0" smtClean="0"/>
              <a:t>如何继续学习</a:t>
            </a:r>
            <a:endParaRPr lang="zh-CN" altLang="en-US" dirty="0"/>
          </a:p>
        </p:txBody>
      </p:sp>
      <p:pic>
        <p:nvPicPr>
          <p:cNvPr id="7" name="图片 6"/>
          <p:cNvPicPr>
            <a:picLocks noChangeAspect="1"/>
          </p:cNvPicPr>
          <p:nvPr/>
        </p:nvPicPr>
        <p:blipFill>
          <a:blip r:embed="rId3"/>
          <a:stretch>
            <a:fillRect/>
          </a:stretch>
        </p:blipFill>
        <p:spPr>
          <a:xfrm>
            <a:off x="983432" y="1430959"/>
            <a:ext cx="4032448" cy="4741754"/>
          </a:xfrm>
          <a:prstGeom prst="rect">
            <a:avLst/>
          </a:prstGeom>
          <a:ln>
            <a:noFill/>
          </a:ln>
          <a:effectLst>
            <a:outerShdw blurRad="292100" dist="139700" dir="2700000" algn="tl" rotWithShape="0">
              <a:srgbClr val="333333">
                <a:alpha val="65000"/>
              </a:srgbClr>
            </a:outerShdw>
          </a:effectLst>
        </p:spPr>
      </p:pic>
      <p:pic>
        <p:nvPicPr>
          <p:cNvPr id="9" name="图片 8"/>
          <p:cNvPicPr>
            <a:picLocks noChangeAspect="1"/>
          </p:cNvPicPr>
          <p:nvPr/>
        </p:nvPicPr>
        <p:blipFill rotWithShape="1">
          <a:blip r:embed="rId4"/>
          <a:srcRect r="45572" b="51969"/>
          <a:stretch/>
        </p:blipFill>
        <p:spPr>
          <a:xfrm>
            <a:off x="7320136" y="1701836"/>
            <a:ext cx="3628308" cy="1800200"/>
          </a:xfrm>
          <a:prstGeom prst="rect">
            <a:avLst/>
          </a:prstGeom>
          <a:ln>
            <a:noFill/>
          </a:ln>
          <a:effectLst>
            <a:outerShdw blurRad="190500" algn="tl" rotWithShape="0">
              <a:srgbClr val="000000">
                <a:alpha val="70000"/>
              </a:srgbClr>
            </a:outerShdw>
          </a:effectLst>
        </p:spPr>
      </p:pic>
      <p:pic>
        <p:nvPicPr>
          <p:cNvPr id="167938" name="Picture 2" descr="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35960" y="2060848"/>
            <a:ext cx="1293219" cy="1002245"/>
          </a:xfrm>
          <a:prstGeom prst="rect">
            <a:avLst/>
          </a:prstGeom>
          <a:noFill/>
          <a:extLst>
            <a:ext uri="{909E8E84-426E-40DD-AFC4-6F175D3DCCD1}">
              <a14:hiddenFill xmlns:a14="http://schemas.microsoft.com/office/drawing/2010/main">
                <a:solidFill>
                  <a:srgbClr val="FFFFFF"/>
                </a:solidFill>
              </a14:hiddenFill>
            </a:ext>
          </a:extLst>
        </p:spPr>
      </p:pic>
      <p:pic>
        <p:nvPicPr>
          <p:cNvPr id="3" name="图片 2"/>
          <p:cNvPicPr>
            <a:picLocks noChangeAspect="1"/>
          </p:cNvPicPr>
          <p:nvPr/>
        </p:nvPicPr>
        <p:blipFill rotWithShape="1">
          <a:blip r:embed="rId6"/>
          <a:srcRect l="33832" t="2423" r="24363" b="54720"/>
          <a:stretch/>
        </p:blipFill>
        <p:spPr>
          <a:xfrm>
            <a:off x="7373739" y="3989449"/>
            <a:ext cx="3521102" cy="2029478"/>
          </a:xfrm>
          <a:prstGeom prst="rect">
            <a:avLst/>
          </a:prstGeom>
          <a:ln>
            <a:noFill/>
          </a:ln>
          <a:effectLst>
            <a:outerShdw blurRad="190500" algn="tl" rotWithShape="0">
              <a:srgbClr val="000000">
                <a:alpha val="70000"/>
              </a:srgbClr>
            </a:outerShdw>
          </a:effectLst>
        </p:spPr>
      </p:pic>
      <p:pic>
        <p:nvPicPr>
          <p:cNvPr id="169988" name="Picture 4" descr="“rstudio”的图片搜索结果"/>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5835378" y="4437112"/>
            <a:ext cx="1193801" cy="1193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8613975"/>
      </p:ext>
    </p:extLst>
  </p:cSld>
  <p:clrMapOvr>
    <a:masterClrMapping/>
  </p:clrMapOvr>
  <p:transition>
    <p:blinds dir="vert"/>
  </p:transition>
  <p:timing>
    <p:tnLst>
      <p:par>
        <p:cTn id="1" dur="indefinite" restart="never" nodeType="tmRoot"/>
      </p:par>
    </p:tnLst>
  </p:timing>
</p:sld>
</file>

<file path=ppt/theme/theme1.xml><?xml version="1.0" encoding="utf-8"?>
<a:theme xmlns:a="http://schemas.openxmlformats.org/drawingml/2006/main" name="吉祥如意">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吉祥如意">
      <a:majorFont>
        <a:latin typeface="Arial"/>
        <a:ea typeface="宋体"/>
        <a:cs typeface=""/>
      </a:majorFont>
      <a:minorFont>
        <a:latin typeface="Arial"/>
        <a:ea typeface="宋体"/>
        <a:cs typeface=""/>
      </a:minorFont>
    </a:fontScheme>
    <a:fmtScheme name="模块">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吉祥如意 1">
        <a:dk1>
          <a:srgbClr val="000000"/>
        </a:dk1>
        <a:lt1>
          <a:srgbClr val="FFFFFF"/>
        </a:lt1>
        <a:dk2>
          <a:srgbClr val="E40000"/>
        </a:dk2>
        <a:lt2>
          <a:srgbClr val="DDDDDD"/>
        </a:lt2>
        <a:accent1>
          <a:srgbClr val="E1F4FF"/>
        </a:accent1>
        <a:accent2>
          <a:srgbClr val="FFE2C5"/>
        </a:accent2>
        <a:accent3>
          <a:srgbClr val="FFFFFF"/>
        </a:accent3>
        <a:accent4>
          <a:srgbClr val="000000"/>
        </a:accent4>
        <a:accent5>
          <a:srgbClr val="EEF8FF"/>
        </a:accent5>
        <a:accent6>
          <a:srgbClr val="E7CDB2"/>
        </a:accent6>
        <a:hlink>
          <a:srgbClr val="0066CC"/>
        </a:hlink>
        <a:folHlink>
          <a:srgbClr val="9F9FBF"/>
        </a:folHlink>
      </a:clrScheme>
      <a:clrMap bg1="lt1" tx1="dk1" bg2="lt2" tx2="dk2" accent1="accent1" accent2="accent2" accent3="accent3" accent4="accent4" accent5="accent5" accent6="accent6" hlink="hlink" folHlink="folHlink"/>
    </a:extraClrScheme>
    <a:extraClrScheme>
      <a:clrScheme name="吉祥如意 2">
        <a:dk1>
          <a:srgbClr val="59582D"/>
        </a:dk1>
        <a:lt1>
          <a:srgbClr val="EAEAEA"/>
        </a:lt1>
        <a:dk2>
          <a:srgbClr val="666699"/>
        </a:dk2>
        <a:lt2>
          <a:srgbClr val="D9D9D9"/>
        </a:lt2>
        <a:accent1>
          <a:srgbClr val="CCECFF"/>
        </a:accent1>
        <a:accent2>
          <a:srgbClr val="B2D2C7"/>
        </a:accent2>
        <a:accent3>
          <a:srgbClr val="F3F3F3"/>
        </a:accent3>
        <a:accent4>
          <a:srgbClr val="4B4A25"/>
        </a:accent4>
        <a:accent5>
          <a:srgbClr val="E2F4FF"/>
        </a:accent5>
        <a:accent6>
          <a:srgbClr val="A1BEB4"/>
        </a:accent6>
        <a:hlink>
          <a:srgbClr val="993366"/>
        </a:hlink>
        <a:folHlink>
          <a:srgbClr val="92B9E0"/>
        </a:folHlink>
      </a:clrScheme>
      <a:clrMap bg1="lt1" tx1="dk1" bg2="lt2" tx2="dk2" accent1="accent1" accent2="accent2" accent3="accent3" accent4="accent4" accent5="accent5" accent6="accent6" hlink="hlink" folHlink="folHlink"/>
    </a:extraClrScheme>
    <a:extraClrScheme>
      <a:clrScheme name="吉祥如意 3">
        <a:dk1>
          <a:srgbClr val="000099"/>
        </a:dk1>
        <a:lt1>
          <a:srgbClr val="FFFFCC"/>
        </a:lt1>
        <a:dk2>
          <a:srgbClr val="004000"/>
        </a:dk2>
        <a:lt2>
          <a:srgbClr val="FFD9B3"/>
        </a:lt2>
        <a:accent1>
          <a:srgbClr val="FFD9D9"/>
        </a:accent1>
        <a:accent2>
          <a:srgbClr val="DDDDDD"/>
        </a:accent2>
        <a:accent3>
          <a:srgbClr val="FFFFE2"/>
        </a:accent3>
        <a:accent4>
          <a:srgbClr val="000082"/>
        </a:accent4>
        <a:accent5>
          <a:srgbClr val="FFE9E9"/>
        </a:accent5>
        <a:accent6>
          <a:srgbClr val="C8C8C8"/>
        </a:accent6>
        <a:hlink>
          <a:srgbClr val="FF0000"/>
        </a:hlink>
        <a:folHlink>
          <a:srgbClr val="FFAB57"/>
        </a:folHlink>
      </a:clrScheme>
      <a:clrMap bg1="lt1" tx1="dk1" bg2="lt2" tx2="dk2" accent1="accent1" accent2="accent2" accent3="accent3" accent4="accent4" accent5="accent5" accent6="accent6" hlink="hlink" folHlink="folHlink"/>
    </a:extraClrScheme>
    <a:extraClrScheme>
      <a:clrScheme name="吉祥如意 4">
        <a:dk1>
          <a:srgbClr val="000000"/>
        </a:dk1>
        <a:lt1>
          <a:srgbClr val="DCE8E2"/>
        </a:lt1>
        <a:dk2>
          <a:srgbClr val="0033CC"/>
        </a:dk2>
        <a:lt2>
          <a:srgbClr val="C4C4D8"/>
        </a:lt2>
        <a:accent1>
          <a:srgbClr val="FFFFFF"/>
        </a:accent1>
        <a:accent2>
          <a:srgbClr val="A9CFB1"/>
        </a:accent2>
        <a:accent3>
          <a:srgbClr val="EBF2EE"/>
        </a:accent3>
        <a:accent4>
          <a:srgbClr val="000000"/>
        </a:accent4>
        <a:accent5>
          <a:srgbClr val="FFFFFF"/>
        </a:accent5>
        <a:accent6>
          <a:srgbClr val="99BBA0"/>
        </a:accent6>
        <a:hlink>
          <a:srgbClr val="CC3300"/>
        </a:hlink>
        <a:folHlink>
          <a:srgbClr val="666699"/>
        </a:folHlink>
      </a:clrScheme>
      <a:clrMap bg1="lt1" tx1="dk1" bg2="lt2" tx2="dk2" accent1="accent1" accent2="accent2" accent3="accent3" accent4="accent4" accent5="accent5" accent6="accent6" hlink="hlink" folHlink="folHlink"/>
    </a:extraClrScheme>
    <a:extraClrScheme>
      <a:clrScheme name="吉祥如意 5">
        <a:dk1>
          <a:srgbClr val="606090"/>
        </a:dk1>
        <a:lt1>
          <a:srgbClr val="E5FFFF"/>
        </a:lt1>
        <a:dk2>
          <a:srgbClr val="0000CC"/>
        </a:dk2>
        <a:lt2>
          <a:srgbClr val="91DAFF"/>
        </a:lt2>
        <a:accent1>
          <a:srgbClr val="EAEAEA"/>
        </a:accent1>
        <a:accent2>
          <a:srgbClr val="FFE2C5"/>
        </a:accent2>
        <a:accent3>
          <a:srgbClr val="F0FFFF"/>
        </a:accent3>
        <a:accent4>
          <a:srgbClr val="51517A"/>
        </a:accent4>
        <a:accent5>
          <a:srgbClr val="F3F3F3"/>
        </a:accent5>
        <a:accent6>
          <a:srgbClr val="E7CDB2"/>
        </a:accent6>
        <a:hlink>
          <a:srgbClr val="000000"/>
        </a:hlink>
        <a:folHlink>
          <a:srgbClr val="3DB77A"/>
        </a:folHlink>
      </a:clrScheme>
      <a:clrMap bg1="lt1" tx1="dk1" bg2="lt2" tx2="dk2" accent1="accent1" accent2="accent2" accent3="accent3" accent4="accent4" accent5="accent5" accent6="accent6" hlink="hlink" folHlink="folHlink"/>
    </a:extraClrScheme>
    <a:extraClrScheme>
      <a:clrScheme name="吉祥如意 6">
        <a:dk1>
          <a:srgbClr val="CC0066"/>
        </a:dk1>
        <a:lt1>
          <a:srgbClr val="FFDDBB"/>
        </a:lt1>
        <a:dk2>
          <a:srgbClr val="000000"/>
        </a:dk2>
        <a:lt2>
          <a:srgbClr val="C0C0C0"/>
        </a:lt2>
        <a:accent1>
          <a:srgbClr val="FFFFCC"/>
        </a:accent1>
        <a:accent2>
          <a:srgbClr val="FFFFFF"/>
        </a:accent2>
        <a:accent3>
          <a:srgbClr val="FFEBDA"/>
        </a:accent3>
        <a:accent4>
          <a:srgbClr val="AE0056"/>
        </a:accent4>
        <a:accent5>
          <a:srgbClr val="FFFFE2"/>
        </a:accent5>
        <a:accent6>
          <a:srgbClr val="E7E7E7"/>
        </a:accent6>
        <a:hlink>
          <a:srgbClr val="0066CC"/>
        </a:hlink>
        <a:folHlink>
          <a:srgbClr val="8EB37D"/>
        </a:folHlink>
      </a:clrScheme>
      <a:clrMap bg1="lt1" tx1="dk1" bg2="lt2" tx2="dk2" accent1="accent1" accent2="accent2" accent3="accent3" accent4="accent4" accent5="accent5" accent6="accent6" hlink="hlink" folHlink="folHlink"/>
    </a:extraClrScheme>
    <a:extraClrScheme>
      <a:clrScheme name="吉祥如意 7">
        <a:dk1>
          <a:srgbClr val="B60000"/>
        </a:dk1>
        <a:lt1>
          <a:srgbClr val="FFFF99"/>
        </a:lt1>
        <a:dk2>
          <a:srgbClr val="800000"/>
        </a:dk2>
        <a:lt2>
          <a:srgbClr val="FFFFFF"/>
        </a:lt2>
        <a:accent1>
          <a:srgbClr val="9888A4"/>
        </a:accent1>
        <a:accent2>
          <a:srgbClr val="A9335D"/>
        </a:accent2>
        <a:accent3>
          <a:srgbClr val="C0AAAA"/>
        </a:accent3>
        <a:accent4>
          <a:srgbClr val="DADA82"/>
        </a:accent4>
        <a:accent5>
          <a:srgbClr val="CAC3CF"/>
        </a:accent5>
        <a:accent6>
          <a:srgbClr val="992D53"/>
        </a:accent6>
        <a:hlink>
          <a:srgbClr val="CCECFF"/>
        </a:hlink>
        <a:folHlink>
          <a:srgbClr val="FF6600"/>
        </a:folHlink>
      </a:clrScheme>
      <a:clrMap bg1="dk2" tx1="lt1" bg2="dk1" tx2="lt2" accent1="accent1" accent2="accent2" accent3="accent3" accent4="accent4" accent5="accent5" accent6="accent6" hlink="hlink" folHlink="folHlink"/>
    </a:extraClrScheme>
    <a:extraClrScheme>
      <a:clrScheme name="吉祥如意 8">
        <a:dk1>
          <a:srgbClr val="808080"/>
        </a:dk1>
        <a:lt1>
          <a:srgbClr val="FFFFFF"/>
        </a:lt1>
        <a:dk2>
          <a:srgbClr val="1C1C1C"/>
        </a:dk2>
        <a:lt2>
          <a:srgbClr val="FFFF66"/>
        </a:lt2>
        <a:accent1>
          <a:srgbClr val="9898BA"/>
        </a:accent1>
        <a:accent2>
          <a:srgbClr val="777777"/>
        </a:accent2>
        <a:accent3>
          <a:srgbClr val="ABABAB"/>
        </a:accent3>
        <a:accent4>
          <a:srgbClr val="DADADA"/>
        </a:accent4>
        <a:accent5>
          <a:srgbClr val="CACAD9"/>
        </a:accent5>
        <a:accent6>
          <a:srgbClr val="6B6B6B"/>
        </a:accent6>
        <a:hlink>
          <a:srgbClr val="CCFF99"/>
        </a:hlink>
        <a:folHlink>
          <a:srgbClr val="E436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13653</TotalTime>
  <Words>1467</Words>
  <Application>Microsoft Office PowerPoint</Application>
  <PresentationFormat>宽屏</PresentationFormat>
  <Paragraphs>240</Paragraphs>
  <Slides>22</Slides>
  <Notes>19</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22</vt:i4>
      </vt:variant>
    </vt:vector>
  </HeadingPairs>
  <TitlesOfParts>
    <vt:vector size="31" baseType="lpstr">
      <vt:lpstr>Source Sans Pro</vt:lpstr>
      <vt:lpstr>华文中宋</vt:lpstr>
      <vt:lpstr>宋体</vt:lpstr>
      <vt:lpstr>Arial</vt:lpstr>
      <vt:lpstr>Calibri</vt:lpstr>
      <vt:lpstr>Times New Roman</vt:lpstr>
      <vt:lpstr>Wingdings</vt:lpstr>
      <vt:lpstr>Wingdings 2</vt:lpstr>
      <vt:lpstr>吉祥如意</vt:lpstr>
      <vt:lpstr>8.如何继续学习</vt:lpstr>
      <vt:lpstr>继续学习建议</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经典文献选读</vt:lpstr>
      <vt:lpstr>PowerPoint 演示文稿</vt:lpstr>
    </vt:vector>
  </TitlesOfParts>
  <Company>LENOVO (Beijing) Limited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中国航天时代电子公司 物资管理系统</dc:title>
  <dc:creator>LENOVO User</dc:creator>
  <cp:lastModifiedBy>LIU Yan</cp:lastModifiedBy>
  <cp:revision>1529</cp:revision>
  <cp:lastPrinted>2017-07-17T10:21:59Z</cp:lastPrinted>
  <dcterms:created xsi:type="dcterms:W3CDTF">2007-03-02T11:26:21Z</dcterms:created>
  <dcterms:modified xsi:type="dcterms:W3CDTF">2017-12-04T11:42:27Z</dcterms:modified>
</cp:coreProperties>
</file>

<file path=docProps/thumbnail.jpeg>
</file>